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5" r:id="rId12"/>
    <p:sldId id="304" r:id="rId13"/>
    <p:sldId id="306" r:id="rId14"/>
    <p:sldId id="307" r:id="rId15"/>
    <p:sldId id="326" r:id="rId16"/>
    <p:sldId id="342" r:id="rId17"/>
    <p:sldId id="343" r:id="rId18"/>
    <p:sldId id="308" r:id="rId19"/>
    <p:sldId id="309" r:id="rId20"/>
    <p:sldId id="325" r:id="rId21"/>
    <p:sldId id="327" r:id="rId22"/>
    <p:sldId id="328" r:id="rId23"/>
    <p:sldId id="330" r:id="rId24"/>
    <p:sldId id="331" r:id="rId25"/>
    <p:sldId id="332" r:id="rId26"/>
    <p:sldId id="344" r:id="rId27"/>
    <p:sldId id="345" r:id="rId28"/>
    <p:sldId id="346" r:id="rId29"/>
    <p:sldId id="333" r:id="rId30"/>
    <p:sldId id="334" r:id="rId31"/>
    <p:sldId id="335" r:id="rId32"/>
    <p:sldId id="336" r:id="rId33"/>
    <p:sldId id="337" r:id="rId34"/>
    <p:sldId id="310" r:id="rId35"/>
    <p:sldId id="311" r:id="rId36"/>
    <p:sldId id="312" r:id="rId37"/>
    <p:sldId id="313" r:id="rId38"/>
    <p:sldId id="271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41" r:id="rId48"/>
    <p:sldId id="329" r:id="rId49"/>
    <p:sldId id="338" r:id="rId50"/>
    <p:sldId id="322" r:id="rId51"/>
    <p:sldId id="339" r:id="rId52"/>
    <p:sldId id="323" r:id="rId53"/>
    <p:sldId id="340" r:id="rId54"/>
    <p:sldId id="347" r:id="rId55"/>
    <p:sldId id="348" r:id="rId56"/>
    <p:sldId id="349" r:id="rId57"/>
    <p:sldId id="350" r:id="rId58"/>
    <p:sldId id="32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58D0B3-ABF9-4920-85F7-7AEC4A092D09}" v="843" dt="2025-01-31T04:07:42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 snapToGrid="0">
      <p:cViewPr varScale="1">
        <p:scale>
          <a:sx n="59" d="100"/>
          <a:sy n="59" d="100"/>
        </p:scale>
        <p:origin x="9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ya Hariharan" userId="1b0de08ee315818a" providerId="LiveId" clId="{3A58D0B3-ABF9-4920-85F7-7AEC4A092D09}"/>
    <pc:docChg chg="undo custSel addSld delSld modSld sldOrd">
      <pc:chgData name="Arya Hariharan" userId="1b0de08ee315818a" providerId="LiveId" clId="{3A58D0B3-ABF9-4920-85F7-7AEC4A092D09}" dt="2025-01-31T04:08:26.016" v="5342" actId="20577"/>
      <pc:docMkLst>
        <pc:docMk/>
      </pc:docMkLst>
      <pc:sldChg chg="modNotesTx">
        <pc:chgData name="Arya Hariharan" userId="1b0de08ee315818a" providerId="LiveId" clId="{3A58D0B3-ABF9-4920-85F7-7AEC4A092D09}" dt="2025-01-17T05:01:51.922" v="4670" actId="20577"/>
        <pc:sldMkLst>
          <pc:docMk/>
          <pc:sldMk cId="4083986556" sldId="256"/>
        </pc:sldMkLst>
      </pc:sldChg>
      <pc:sldChg chg="modNotesTx">
        <pc:chgData name="Arya Hariharan" userId="1b0de08ee315818a" providerId="LiveId" clId="{3A58D0B3-ABF9-4920-85F7-7AEC4A092D09}" dt="2025-01-17T05:01:55.148" v="4675" actId="20577"/>
        <pc:sldMkLst>
          <pc:docMk/>
          <pc:sldMk cId="2655746742" sldId="257"/>
        </pc:sldMkLst>
      </pc:sldChg>
      <pc:sldChg chg="addSp delSp modSp add mod setBg modNotesTx">
        <pc:chgData name="Arya Hariharan" userId="1b0de08ee315818a" providerId="LiveId" clId="{3A58D0B3-ABF9-4920-85F7-7AEC4A092D09}" dt="2025-01-17T05:04:49.695" v="4894" actId="20577"/>
        <pc:sldMkLst>
          <pc:docMk/>
          <pc:sldMk cId="167236451" sldId="271"/>
        </pc:sldMkLst>
        <pc:spChg chg="add mod ord">
          <ac:chgData name="Arya Hariharan" userId="1b0de08ee315818a" providerId="LiveId" clId="{3A58D0B3-ABF9-4920-85F7-7AEC4A092D09}" dt="2025-01-16T03:58:19.320" v="2343" actId="167"/>
          <ac:spMkLst>
            <pc:docMk/>
            <pc:sldMk cId="167236451" sldId="271"/>
            <ac:spMk id="2" creationId="{9ABA1203-14D5-996E-067F-557BBE7C54D7}"/>
          </ac:spMkLst>
        </pc:spChg>
        <pc:spChg chg="mod">
          <ac:chgData name="Arya Hariharan" userId="1b0de08ee315818a" providerId="LiveId" clId="{3A58D0B3-ABF9-4920-85F7-7AEC4A092D09}" dt="2025-01-16T03:53:12.157" v="2310" actId="113"/>
          <ac:spMkLst>
            <pc:docMk/>
            <pc:sldMk cId="167236451" sldId="271"/>
            <ac:spMk id="10" creationId="{CC283EB4-D9DE-657A-6136-F583C352060B}"/>
          </ac:spMkLst>
        </pc:spChg>
        <pc:spChg chg="add mod">
          <ac:chgData name="Arya Hariharan" userId="1b0de08ee315818a" providerId="LiveId" clId="{3A58D0B3-ABF9-4920-85F7-7AEC4A092D09}" dt="2025-01-15T17:08:47.857" v="1867" actId="207"/>
          <ac:spMkLst>
            <pc:docMk/>
            <pc:sldMk cId="167236451" sldId="271"/>
            <ac:spMk id="11" creationId="{DB69258B-2695-5938-F426-F8288E827F45}"/>
          </ac:spMkLst>
        </pc:spChg>
        <pc:picChg chg="add mod">
          <ac:chgData name="Arya Hariharan" userId="1b0de08ee315818a" providerId="LiveId" clId="{3A58D0B3-ABF9-4920-85F7-7AEC4A092D09}" dt="2025-01-15T17:01:49.328" v="1634"/>
          <ac:picMkLst>
            <pc:docMk/>
            <pc:sldMk cId="167236451" sldId="271"/>
            <ac:picMk id="5" creationId="{925E7DF5-5074-0438-8D95-946099442833}"/>
          </ac:picMkLst>
        </pc:picChg>
        <pc:picChg chg="add mod">
          <ac:chgData name="Arya Hariharan" userId="1b0de08ee315818a" providerId="LiveId" clId="{3A58D0B3-ABF9-4920-85F7-7AEC4A092D09}" dt="2025-01-15T17:01:49.328" v="1634"/>
          <ac:picMkLst>
            <pc:docMk/>
            <pc:sldMk cId="167236451" sldId="271"/>
            <ac:picMk id="7" creationId="{D924CCB5-F9C8-08E5-E5CF-F3E42E66CA62}"/>
          </ac:picMkLst>
        </pc:picChg>
        <pc:picChg chg="add mod">
          <ac:chgData name="Arya Hariharan" userId="1b0de08ee315818a" providerId="LiveId" clId="{3A58D0B3-ABF9-4920-85F7-7AEC4A092D09}" dt="2025-01-15T17:01:49.328" v="1634"/>
          <ac:picMkLst>
            <pc:docMk/>
            <pc:sldMk cId="167236451" sldId="271"/>
            <ac:picMk id="8" creationId="{E0785149-FA3D-3268-DE00-C9D371417A1F}"/>
          </ac:picMkLst>
        </pc:picChg>
        <pc:picChg chg="add mod">
          <ac:chgData name="Arya Hariharan" userId="1b0de08ee315818a" providerId="LiveId" clId="{3A58D0B3-ABF9-4920-85F7-7AEC4A092D09}" dt="2025-01-15T17:01:49.328" v="1634"/>
          <ac:picMkLst>
            <pc:docMk/>
            <pc:sldMk cId="167236451" sldId="271"/>
            <ac:picMk id="9" creationId="{429414F2-3FFA-CB09-F57E-54C06C7689FF}"/>
          </ac:picMkLst>
        </pc:picChg>
        <pc:picChg chg="add mod">
          <ac:chgData name="Arya Hariharan" userId="1b0de08ee315818a" providerId="LiveId" clId="{3A58D0B3-ABF9-4920-85F7-7AEC4A092D09}" dt="2025-01-15T17:04:01.806" v="1667" actId="1076"/>
          <ac:picMkLst>
            <pc:docMk/>
            <pc:sldMk cId="167236451" sldId="271"/>
            <ac:picMk id="12" creationId="{4BCB42E0-F8E2-FB02-9768-9E0D27EDEB0C}"/>
          </ac:picMkLst>
        </pc:picChg>
      </pc:sldChg>
      <pc:sldChg chg="modNotesTx">
        <pc:chgData name="Arya Hariharan" userId="1b0de08ee315818a" providerId="LiveId" clId="{3A58D0B3-ABF9-4920-85F7-7AEC4A092D09}" dt="2025-01-17T05:01:58.210" v="4680" actId="20577"/>
        <pc:sldMkLst>
          <pc:docMk/>
          <pc:sldMk cId="269485717" sldId="295"/>
        </pc:sldMkLst>
      </pc:sldChg>
      <pc:sldChg chg="modSp modNotesTx">
        <pc:chgData name="Arya Hariharan" userId="1b0de08ee315818a" providerId="LiveId" clId="{3A58D0B3-ABF9-4920-85F7-7AEC4A092D09}" dt="2025-01-17T05:02:01.119" v="4685" actId="20577"/>
        <pc:sldMkLst>
          <pc:docMk/>
          <pc:sldMk cId="14014916" sldId="296"/>
        </pc:sldMkLst>
        <pc:picChg chg="mod">
          <ac:chgData name="Arya Hariharan" userId="1b0de08ee315818a" providerId="LiveId" clId="{3A58D0B3-ABF9-4920-85F7-7AEC4A092D09}" dt="2025-01-14T03:42:19.865" v="2" actId="14100"/>
          <ac:picMkLst>
            <pc:docMk/>
            <pc:sldMk cId="14014916" sldId="296"/>
            <ac:picMk id="4" creationId="{ABEA61B3-F3F3-1C9F-1081-DDC112944ED5}"/>
          </ac:picMkLst>
        </pc:picChg>
      </pc:sldChg>
      <pc:sldChg chg="modSp modNotesTx">
        <pc:chgData name="Arya Hariharan" userId="1b0de08ee315818a" providerId="LiveId" clId="{3A58D0B3-ABF9-4920-85F7-7AEC4A092D09}" dt="2025-01-17T05:02:03.950" v="4689" actId="20577"/>
        <pc:sldMkLst>
          <pc:docMk/>
          <pc:sldMk cId="3808295886" sldId="297"/>
        </pc:sldMkLst>
        <pc:picChg chg="mod">
          <ac:chgData name="Arya Hariharan" userId="1b0de08ee315818a" providerId="LiveId" clId="{3A58D0B3-ABF9-4920-85F7-7AEC4A092D09}" dt="2025-01-14T03:42:28.208" v="3" actId="14100"/>
          <ac:picMkLst>
            <pc:docMk/>
            <pc:sldMk cId="3808295886" sldId="297"/>
            <ac:picMk id="2" creationId="{A0F77947-E814-D187-6BA9-0264FCE70581}"/>
          </ac:picMkLst>
        </pc:picChg>
      </pc:sldChg>
      <pc:sldChg chg="addSp delSp modSp modNotesTx">
        <pc:chgData name="Arya Hariharan" userId="1b0de08ee315818a" providerId="LiveId" clId="{3A58D0B3-ABF9-4920-85F7-7AEC4A092D09}" dt="2025-01-17T05:02:10.051" v="4709" actId="20577"/>
        <pc:sldMkLst>
          <pc:docMk/>
          <pc:sldMk cId="3183180792" sldId="298"/>
        </pc:sldMkLst>
        <pc:picChg chg="add mod">
          <ac:chgData name="Arya Hariharan" userId="1b0de08ee315818a" providerId="LiveId" clId="{3A58D0B3-ABF9-4920-85F7-7AEC4A092D09}" dt="2025-01-14T03:42:34.507" v="5"/>
          <ac:picMkLst>
            <pc:docMk/>
            <pc:sldMk cId="3183180792" sldId="298"/>
            <ac:picMk id="3" creationId="{5C712257-2405-DA5A-0376-557414AA2936}"/>
          </ac:picMkLst>
        </pc:picChg>
      </pc:sldChg>
      <pc:sldChg chg="addSp delSp modSp modNotesTx">
        <pc:chgData name="Arya Hariharan" userId="1b0de08ee315818a" providerId="LiveId" clId="{3A58D0B3-ABF9-4920-85F7-7AEC4A092D09}" dt="2025-01-17T05:02:13.213" v="4710"/>
        <pc:sldMkLst>
          <pc:docMk/>
          <pc:sldMk cId="396995833" sldId="299"/>
        </pc:sldMkLst>
        <pc:picChg chg="add mod">
          <ac:chgData name="Arya Hariharan" userId="1b0de08ee315818a" providerId="LiveId" clId="{3A58D0B3-ABF9-4920-85F7-7AEC4A092D09}" dt="2025-01-14T03:42:38.313" v="7"/>
          <ac:picMkLst>
            <pc:docMk/>
            <pc:sldMk cId="396995833" sldId="299"/>
            <ac:picMk id="5" creationId="{D6D46D91-481A-77A4-56D0-99021C32EE42}"/>
          </ac:picMkLst>
        </pc:picChg>
      </pc:sldChg>
      <pc:sldChg chg="addSp delSp modSp modNotesTx">
        <pc:chgData name="Arya Hariharan" userId="1b0de08ee315818a" providerId="LiveId" clId="{3A58D0B3-ABF9-4920-85F7-7AEC4A092D09}" dt="2025-01-17T05:02:15.740" v="4711"/>
        <pc:sldMkLst>
          <pc:docMk/>
          <pc:sldMk cId="787369494" sldId="300"/>
        </pc:sldMkLst>
        <pc:picChg chg="add mod">
          <ac:chgData name="Arya Hariharan" userId="1b0de08ee315818a" providerId="LiveId" clId="{3A58D0B3-ABF9-4920-85F7-7AEC4A092D09}" dt="2025-01-14T03:42:41.801" v="9"/>
          <ac:picMkLst>
            <pc:docMk/>
            <pc:sldMk cId="787369494" sldId="300"/>
            <ac:picMk id="5" creationId="{DEDB827B-02E7-5539-61F5-63471023655F}"/>
          </ac:picMkLst>
        </pc:picChg>
      </pc:sldChg>
      <pc:sldChg chg="addSp delSp modSp modNotesTx">
        <pc:chgData name="Arya Hariharan" userId="1b0de08ee315818a" providerId="LiveId" clId="{3A58D0B3-ABF9-4920-85F7-7AEC4A092D09}" dt="2025-01-17T05:02:18.298" v="4712"/>
        <pc:sldMkLst>
          <pc:docMk/>
          <pc:sldMk cId="2088424556" sldId="301"/>
        </pc:sldMkLst>
        <pc:picChg chg="add mod">
          <ac:chgData name="Arya Hariharan" userId="1b0de08ee315818a" providerId="LiveId" clId="{3A58D0B3-ABF9-4920-85F7-7AEC4A092D09}" dt="2025-01-14T03:42:45.494" v="11"/>
          <ac:picMkLst>
            <pc:docMk/>
            <pc:sldMk cId="2088424556" sldId="301"/>
            <ac:picMk id="5" creationId="{A9F94E2C-B7A9-9092-2CDC-C8A340711D4F}"/>
          </ac:picMkLst>
        </pc:picChg>
      </pc:sldChg>
      <pc:sldChg chg="addSp delSp modSp modNotesTx">
        <pc:chgData name="Arya Hariharan" userId="1b0de08ee315818a" providerId="LiveId" clId="{3A58D0B3-ABF9-4920-85F7-7AEC4A092D09}" dt="2025-01-17T05:02:20.124" v="4713"/>
        <pc:sldMkLst>
          <pc:docMk/>
          <pc:sldMk cId="1008433252" sldId="302"/>
        </pc:sldMkLst>
        <pc:picChg chg="add mod">
          <ac:chgData name="Arya Hariharan" userId="1b0de08ee315818a" providerId="LiveId" clId="{3A58D0B3-ABF9-4920-85F7-7AEC4A092D09}" dt="2025-01-14T03:42:48.411" v="13"/>
          <ac:picMkLst>
            <pc:docMk/>
            <pc:sldMk cId="1008433252" sldId="302"/>
            <ac:picMk id="5" creationId="{A14A4349-0C1C-DF7E-F7F7-B572D38A376C}"/>
          </ac:picMkLst>
        </pc:picChg>
      </pc:sldChg>
      <pc:sldChg chg="addSp delSp modSp del mod">
        <pc:chgData name="Arya Hariharan" userId="1b0de08ee315818a" providerId="LiveId" clId="{3A58D0B3-ABF9-4920-85F7-7AEC4A092D09}" dt="2025-01-14T04:04:23.125" v="331" actId="47"/>
        <pc:sldMkLst>
          <pc:docMk/>
          <pc:sldMk cId="1691953016" sldId="303"/>
        </pc:sldMkLst>
      </pc:sldChg>
      <pc:sldChg chg="addSp delSp modSp add mod modNotesTx">
        <pc:chgData name="Arya Hariharan" userId="1b0de08ee315818a" providerId="LiveId" clId="{3A58D0B3-ABF9-4920-85F7-7AEC4A092D09}" dt="2025-01-17T05:02:25.741" v="4721" actId="20577"/>
        <pc:sldMkLst>
          <pc:docMk/>
          <pc:sldMk cId="1881924342" sldId="304"/>
        </pc:sldMkLst>
        <pc:spChg chg="add mod">
          <ac:chgData name="Arya Hariharan" userId="1b0de08ee315818a" providerId="LiveId" clId="{3A58D0B3-ABF9-4920-85F7-7AEC4A092D09}" dt="2025-01-17T03:32:00.321" v="3827" actId="1076"/>
          <ac:spMkLst>
            <pc:docMk/>
            <pc:sldMk cId="1881924342" sldId="304"/>
            <ac:spMk id="2" creationId="{C526172C-9780-C999-9969-9E95EEDA93CF}"/>
          </ac:spMkLst>
        </pc:spChg>
        <pc:spChg chg="add mod">
          <ac:chgData name="Arya Hariharan" userId="1b0de08ee315818a" providerId="LiveId" clId="{3A58D0B3-ABF9-4920-85F7-7AEC4A092D09}" dt="2025-01-17T03:31:57.042" v="3826" actId="14100"/>
          <ac:spMkLst>
            <pc:docMk/>
            <pc:sldMk cId="1881924342" sldId="304"/>
            <ac:spMk id="6" creationId="{EE643AF9-3D98-5F2A-C920-808EC5954AA8}"/>
          </ac:spMkLst>
        </pc:spChg>
        <pc:spChg chg="add mod">
          <ac:chgData name="Arya Hariharan" userId="1b0de08ee315818a" providerId="LiveId" clId="{3A58D0B3-ABF9-4920-85F7-7AEC4A092D09}" dt="2025-01-17T03:32:03.249" v="3831" actId="20577"/>
          <ac:spMkLst>
            <pc:docMk/>
            <pc:sldMk cId="1881924342" sldId="304"/>
            <ac:spMk id="8" creationId="{D3D985FE-DD70-63DB-BB22-D71E6925734E}"/>
          </ac:spMkLst>
        </pc:spChg>
        <pc:spChg chg="mod">
          <ac:chgData name="Arya Hariharan" userId="1b0de08ee315818a" providerId="LiveId" clId="{3A58D0B3-ABF9-4920-85F7-7AEC4A092D09}" dt="2025-01-14T04:10:20.899" v="538" actId="1076"/>
          <ac:spMkLst>
            <pc:docMk/>
            <pc:sldMk cId="1881924342" sldId="304"/>
            <ac:spMk id="19" creationId="{A2749E58-47E8-6F14-7945-AD3DD62444A3}"/>
          </ac:spMkLst>
        </pc:spChg>
        <pc:picChg chg="add mod modCrop">
          <ac:chgData name="Arya Hariharan" userId="1b0de08ee315818a" providerId="LiveId" clId="{3A58D0B3-ABF9-4920-85F7-7AEC4A092D09}" dt="2025-01-16T03:42:42.584" v="1906"/>
          <ac:picMkLst>
            <pc:docMk/>
            <pc:sldMk cId="1881924342" sldId="304"/>
            <ac:picMk id="15" creationId="{06D51503-1808-3A61-2C5C-84F5E4C8102B}"/>
          </ac:picMkLst>
        </pc:picChg>
        <pc:picChg chg="mod modCrop">
          <ac:chgData name="Arya Hariharan" userId="1b0de08ee315818a" providerId="LiveId" clId="{3A58D0B3-ABF9-4920-85F7-7AEC4A092D09}" dt="2025-01-14T04:15:50.415" v="633" actId="1076"/>
          <ac:picMkLst>
            <pc:docMk/>
            <pc:sldMk cId="1881924342" sldId="304"/>
            <ac:picMk id="16" creationId="{6D711526-9D12-A00F-0E5C-1E316BD1389E}"/>
          </ac:picMkLst>
        </pc:picChg>
        <pc:picChg chg="mod">
          <ac:chgData name="Arya Hariharan" userId="1b0de08ee315818a" providerId="LiveId" clId="{3A58D0B3-ABF9-4920-85F7-7AEC4A092D09}" dt="2025-01-14T04:15:53.311" v="635" actId="1076"/>
          <ac:picMkLst>
            <pc:docMk/>
            <pc:sldMk cId="1881924342" sldId="304"/>
            <ac:picMk id="2052" creationId="{03C0ACA5-3E22-17DB-A0E9-C96DD67C5228}"/>
          </ac:picMkLst>
        </pc:picChg>
        <pc:picChg chg="mod">
          <ac:chgData name="Arya Hariharan" userId="1b0de08ee315818a" providerId="LiveId" clId="{3A58D0B3-ABF9-4920-85F7-7AEC4A092D09}" dt="2025-01-14T04:04:27.930" v="332" actId="1076"/>
          <ac:picMkLst>
            <pc:docMk/>
            <pc:sldMk cId="1881924342" sldId="304"/>
            <ac:picMk id="2060" creationId="{38544FF0-A05E-0631-710B-57D891357D3E}"/>
          </ac:picMkLst>
        </pc:picChg>
      </pc:sldChg>
      <pc:sldChg chg="addSp delSp modSp add del mod ord">
        <pc:chgData name="Arya Hariharan" userId="1b0de08ee315818a" providerId="LiveId" clId="{3A58D0B3-ABF9-4920-85F7-7AEC4A092D09}" dt="2025-01-14T03:46:24.505" v="29" actId="47"/>
        <pc:sldMkLst>
          <pc:docMk/>
          <pc:sldMk cId="3678603753" sldId="304"/>
        </pc:sldMkLst>
      </pc:sldChg>
      <pc:sldChg chg="addSp delSp modSp add del mod">
        <pc:chgData name="Arya Hariharan" userId="1b0de08ee315818a" providerId="LiveId" clId="{3A58D0B3-ABF9-4920-85F7-7AEC4A092D09}" dt="2025-01-14T03:56:15.761" v="125" actId="47"/>
        <pc:sldMkLst>
          <pc:docMk/>
          <pc:sldMk cId="3704434076" sldId="304"/>
        </pc:sldMkLst>
      </pc:sldChg>
      <pc:sldChg chg="addSp delSp modSp add mod ord modNotesTx">
        <pc:chgData name="Arya Hariharan" userId="1b0de08ee315818a" providerId="LiveId" clId="{3A58D0B3-ABF9-4920-85F7-7AEC4A092D09}" dt="2025-01-17T05:02:22.478" v="4717" actId="20577"/>
        <pc:sldMkLst>
          <pc:docMk/>
          <pc:sldMk cId="3574093840" sldId="305"/>
        </pc:sldMkLst>
        <pc:picChg chg="add mod ord">
          <ac:chgData name="Arya Hariharan" userId="1b0de08ee315818a" providerId="LiveId" clId="{3A58D0B3-ABF9-4920-85F7-7AEC4A092D09}" dt="2025-01-16T03:44:03.854" v="1938"/>
          <ac:picMkLst>
            <pc:docMk/>
            <pc:sldMk cId="3574093840" sldId="305"/>
            <ac:picMk id="2" creationId="{8331BB3E-81A2-200F-E104-922D2E9FC4E1}"/>
          </ac:picMkLst>
        </pc:picChg>
        <pc:picChg chg="mod">
          <ac:chgData name="Arya Hariharan" userId="1b0de08ee315818a" providerId="LiveId" clId="{3A58D0B3-ABF9-4920-85F7-7AEC4A092D09}" dt="2025-01-14T04:15:13.834" v="626" actId="1076"/>
          <ac:picMkLst>
            <pc:docMk/>
            <pc:sldMk cId="3574093840" sldId="305"/>
            <ac:picMk id="16" creationId="{73412EE8-27F1-62DC-CA3A-72FE7F73565C}"/>
          </ac:picMkLst>
        </pc:picChg>
        <pc:picChg chg="mod">
          <ac:chgData name="Arya Hariharan" userId="1b0de08ee315818a" providerId="LiveId" clId="{3A58D0B3-ABF9-4920-85F7-7AEC4A092D09}" dt="2025-01-16T03:43:24.514" v="1918" actId="14100"/>
          <ac:picMkLst>
            <pc:docMk/>
            <pc:sldMk cId="3574093840" sldId="305"/>
            <ac:picMk id="2060" creationId="{6AE6509F-77A0-EE6E-C488-3E36A337DF28}"/>
          </ac:picMkLst>
        </pc:picChg>
      </pc:sldChg>
      <pc:sldChg chg="add del">
        <pc:chgData name="Arya Hariharan" userId="1b0de08ee315818a" providerId="LiveId" clId="{3A58D0B3-ABF9-4920-85F7-7AEC4A092D09}" dt="2025-01-14T04:02:29.401" v="177" actId="47"/>
        <pc:sldMkLst>
          <pc:docMk/>
          <pc:sldMk cId="3868747276" sldId="305"/>
        </pc:sldMkLst>
      </pc:sldChg>
      <pc:sldChg chg="addSp delSp modSp add mod modNotesTx">
        <pc:chgData name="Arya Hariharan" userId="1b0de08ee315818a" providerId="LiveId" clId="{3A58D0B3-ABF9-4920-85F7-7AEC4A092D09}" dt="2025-01-17T05:02:28.473" v="4725" actId="20577"/>
        <pc:sldMkLst>
          <pc:docMk/>
          <pc:sldMk cId="162648075" sldId="306"/>
        </pc:sldMkLst>
        <pc:spChg chg="mod">
          <ac:chgData name="Arya Hariharan" userId="1b0de08ee315818a" providerId="LiveId" clId="{3A58D0B3-ABF9-4920-85F7-7AEC4A092D09}" dt="2025-01-14T04:12:27.899" v="569" actId="207"/>
          <ac:spMkLst>
            <pc:docMk/>
            <pc:sldMk cId="162648075" sldId="306"/>
            <ac:spMk id="2" creationId="{78E50E37-7E7D-F69E-FB97-9301E3375BA2}"/>
          </ac:spMkLst>
        </pc:spChg>
        <pc:picChg chg="mod">
          <ac:chgData name="Arya Hariharan" userId="1b0de08ee315818a" providerId="LiveId" clId="{3A58D0B3-ABF9-4920-85F7-7AEC4A092D09}" dt="2025-01-14T04:11:47.324" v="559" actId="1076"/>
          <ac:picMkLst>
            <pc:docMk/>
            <pc:sldMk cId="162648075" sldId="306"/>
            <ac:picMk id="5" creationId="{28E17624-F3ED-F1AB-05AB-8E47C1C8C0DC}"/>
          </ac:picMkLst>
        </pc:picChg>
        <pc:picChg chg="add mod">
          <ac:chgData name="Arya Hariharan" userId="1b0de08ee315818a" providerId="LiveId" clId="{3A58D0B3-ABF9-4920-85F7-7AEC4A092D09}" dt="2025-01-16T03:43:05.206" v="1909" actId="1076"/>
          <ac:picMkLst>
            <pc:docMk/>
            <pc:sldMk cId="162648075" sldId="306"/>
            <ac:picMk id="6" creationId="{2D031F1A-4904-DA65-457F-B0348EFC5D40}"/>
          </ac:picMkLst>
        </pc:picChg>
        <pc:picChg chg="mod modCrop">
          <ac:chgData name="Arya Hariharan" userId="1b0de08ee315818a" providerId="LiveId" clId="{3A58D0B3-ABF9-4920-85F7-7AEC4A092D09}" dt="2025-01-14T04:12:45.133" v="572" actId="732"/>
          <ac:picMkLst>
            <pc:docMk/>
            <pc:sldMk cId="162648075" sldId="306"/>
            <ac:picMk id="16" creationId="{C6A2CC49-4A8E-E8D2-47A8-035D303AAE9C}"/>
          </ac:picMkLst>
        </pc:picChg>
        <pc:picChg chg="mod">
          <ac:chgData name="Arya Hariharan" userId="1b0de08ee315818a" providerId="LiveId" clId="{3A58D0B3-ABF9-4920-85F7-7AEC4A092D09}" dt="2025-01-14T04:12:37.072" v="570" actId="1076"/>
          <ac:picMkLst>
            <pc:docMk/>
            <pc:sldMk cId="162648075" sldId="306"/>
            <ac:picMk id="2052" creationId="{43A909CC-A5A8-C750-FF32-66C10AC13EE4}"/>
          </ac:picMkLst>
        </pc:picChg>
        <pc:picChg chg="mod">
          <ac:chgData name="Arya Hariharan" userId="1b0de08ee315818a" providerId="LiveId" clId="{3A58D0B3-ABF9-4920-85F7-7AEC4A092D09}" dt="2025-01-14T04:16:24.110" v="637" actId="1076"/>
          <ac:picMkLst>
            <pc:docMk/>
            <pc:sldMk cId="162648075" sldId="306"/>
            <ac:picMk id="2060" creationId="{A2876844-FA9F-24FF-5A66-FC494DAE3E1A}"/>
          </ac:picMkLst>
        </pc:picChg>
      </pc:sldChg>
      <pc:sldChg chg="modSp add mod modNotesTx">
        <pc:chgData name="Arya Hariharan" userId="1b0de08ee315818a" providerId="LiveId" clId="{3A58D0B3-ABF9-4920-85F7-7AEC4A092D09}" dt="2025-01-17T05:02:32.257" v="4729" actId="20577"/>
        <pc:sldMkLst>
          <pc:docMk/>
          <pc:sldMk cId="1963339292" sldId="307"/>
        </pc:sldMkLst>
        <pc:spChg chg="mod">
          <ac:chgData name="Arya Hariharan" userId="1b0de08ee315818a" providerId="LiveId" clId="{3A58D0B3-ABF9-4920-85F7-7AEC4A092D09}" dt="2025-01-14T04:52:53.330" v="929" actId="1076"/>
          <ac:spMkLst>
            <pc:docMk/>
            <pc:sldMk cId="1963339292" sldId="307"/>
            <ac:spMk id="2" creationId="{BBFB9954-1F49-7505-52B9-2ACF08A4207D}"/>
          </ac:spMkLst>
        </pc:spChg>
        <pc:picChg chg="mod">
          <ac:chgData name="Arya Hariharan" userId="1b0de08ee315818a" providerId="LiveId" clId="{3A58D0B3-ABF9-4920-85F7-7AEC4A092D09}" dt="2025-01-14T04:13:35.373" v="582" actId="1076"/>
          <ac:picMkLst>
            <pc:docMk/>
            <pc:sldMk cId="1963339292" sldId="307"/>
            <ac:picMk id="4" creationId="{F24D4A91-3F47-7A4B-2D88-B8F299D565A5}"/>
          </ac:picMkLst>
        </pc:picChg>
        <pc:picChg chg="mod">
          <ac:chgData name="Arya Hariharan" userId="1b0de08ee315818a" providerId="LiveId" clId="{3A58D0B3-ABF9-4920-85F7-7AEC4A092D09}" dt="2025-01-14T04:52:41.414" v="924" actId="1076"/>
          <ac:picMkLst>
            <pc:docMk/>
            <pc:sldMk cId="1963339292" sldId="307"/>
            <ac:picMk id="5" creationId="{B51FC203-BF69-93D3-E128-70E231AE316C}"/>
          </ac:picMkLst>
        </pc:picChg>
        <pc:picChg chg="mod">
          <ac:chgData name="Arya Hariharan" userId="1b0de08ee315818a" providerId="LiveId" clId="{3A58D0B3-ABF9-4920-85F7-7AEC4A092D09}" dt="2025-01-14T04:13:33.970" v="581" actId="1076"/>
          <ac:picMkLst>
            <pc:docMk/>
            <pc:sldMk cId="1963339292" sldId="307"/>
            <ac:picMk id="16" creationId="{676886D3-AF35-1C9F-D906-BB90F3B754AE}"/>
          </ac:picMkLst>
        </pc:picChg>
        <pc:picChg chg="mod">
          <ac:chgData name="Arya Hariharan" userId="1b0de08ee315818a" providerId="LiveId" clId="{3A58D0B3-ABF9-4920-85F7-7AEC4A092D09}" dt="2025-01-14T04:13:52.928" v="587" actId="1076"/>
          <ac:picMkLst>
            <pc:docMk/>
            <pc:sldMk cId="1963339292" sldId="307"/>
            <ac:picMk id="2052" creationId="{526B7EA5-3410-BDD2-1E65-3D5C4B2EC863}"/>
          </ac:picMkLst>
        </pc:picChg>
        <pc:picChg chg="mod">
          <ac:chgData name="Arya Hariharan" userId="1b0de08ee315818a" providerId="LiveId" clId="{3A58D0B3-ABF9-4920-85F7-7AEC4A092D09}" dt="2025-01-14T04:13:30.534" v="579" actId="1076"/>
          <ac:picMkLst>
            <pc:docMk/>
            <pc:sldMk cId="1963339292" sldId="307"/>
            <ac:picMk id="2060" creationId="{40E88688-B81A-D584-E7AA-179FB415CB1C}"/>
          </ac:picMkLst>
        </pc:picChg>
      </pc:sldChg>
      <pc:sldChg chg="addSp delSp modSp add mod modNotesTx">
        <pc:chgData name="Arya Hariharan" userId="1b0de08ee315818a" providerId="LiveId" clId="{3A58D0B3-ABF9-4920-85F7-7AEC4A092D09}" dt="2025-01-17T05:08:47.530" v="5112" actId="20577"/>
        <pc:sldMkLst>
          <pc:docMk/>
          <pc:sldMk cId="3850210263" sldId="308"/>
        </pc:sldMkLst>
        <pc:spChg chg="mod">
          <ac:chgData name="Arya Hariharan" userId="1b0de08ee315818a" providerId="LiveId" clId="{3A58D0B3-ABF9-4920-85F7-7AEC4A092D09}" dt="2025-01-17T05:08:47.530" v="5112" actId="20577"/>
          <ac:spMkLst>
            <pc:docMk/>
            <pc:sldMk cId="3850210263" sldId="308"/>
            <ac:spMk id="3" creationId="{4B0F63B8-9FB9-ECF0-264C-AC630894076C}"/>
          </ac:spMkLst>
        </pc:spChg>
      </pc:sldChg>
      <pc:sldChg chg="modSp add mod modNotesTx">
        <pc:chgData name="Arya Hariharan" userId="1b0de08ee315818a" providerId="LiveId" clId="{3A58D0B3-ABF9-4920-85F7-7AEC4A092D09}" dt="2025-01-17T05:02:51.614" v="4753" actId="20577"/>
        <pc:sldMkLst>
          <pc:docMk/>
          <pc:sldMk cId="3713578925" sldId="309"/>
        </pc:sldMkLst>
        <pc:spChg chg="mod">
          <ac:chgData name="Arya Hariharan" userId="1b0de08ee315818a" providerId="LiveId" clId="{3A58D0B3-ABF9-4920-85F7-7AEC4A092D09}" dt="2025-01-15T16:36:47.326" v="1319" actId="20577"/>
          <ac:spMkLst>
            <pc:docMk/>
            <pc:sldMk cId="3713578925" sldId="309"/>
            <ac:spMk id="3" creationId="{A5AB0588-1E8F-FFC2-1AA5-102B4F9BF594}"/>
          </ac:spMkLst>
        </pc:spChg>
      </pc:sldChg>
      <pc:sldChg chg="addSp modSp add mod modNotesTx">
        <pc:chgData name="Arya Hariharan" userId="1b0de08ee315818a" providerId="LiveId" clId="{3A58D0B3-ABF9-4920-85F7-7AEC4A092D09}" dt="2025-01-17T05:03:59.448" v="4846" actId="20577"/>
        <pc:sldMkLst>
          <pc:docMk/>
          <pc:sldMk cId="3595248772" sldId="310"/>
        </pc:sldMkLst>
        <pc:spChg chg="mod">
          <ac:chgData name="Arya Hariharan" userId="1b0de08ee315818a" providerId="LiveId" clId="{3A58D0B3-ABF9-4920-85F7-7AEC4A092D09}" dt="2025-01-15T17:08:21.472" v="1856" actId="21"/>
          <ac:spMkLst>
            <pc:docMk/>
            <pc:sldMk cId="3595248772" sldId="310"/>
            <ac:spMk id="3" creationId="{1646E69B-CEDB-954F-CCEE-F328CFAF9E1A}"/>
          </ac:spMkLst>
        </pc:spChg>
        <pc:spChg chg="add mod">
          <ac:chgData name="Arya Hariharan" userId="1b0de08ee315818a" providerId="LiveId" clId="{3A58D0B3-ABF9-4920-85F7-7AEC4A092D09}" dt="2025-01-15T17:08:33.765" v="1863" actId="404"/>
          <ac:spMkLst>
            <pc:docMk/>
            <pc:sldMk cId="3595248772" sldId="310"/>
            <ac:spMk id="6" creationId="{95669112-E532-E191-00B1-AF3F903A9C9D}"/>
          </ac:spMkLst>
        </pc:spChg>
      </pc:sldChg>
      <pc:sldChg chg="addSp delSp modSp add mod ord modAnim modNotesTx">
        <pc:chgData name="Arya Hariharan" userId="1b0de08ee315818a" providerId="LiveId" clId="{3A58D0B3-ABF9-4920-85F7-7AEC4A092D09}" dt="2025-01-17T05:04:02.893" v="4851" actId="20577"/>
        <pc:sldMkLst>
          <pc:docMk/>
          <pc:sldMk cId="3830456041" sldId="311"/>
        </pc:sldMkLst>
        <pc:spChg chg="add mod">
          <ac:chgData name="Arya Hariharan" userId="1b0de08ee315818a" providerId="LiveId" clId="{3A58D0B3-ABF9-4920-85F7-7AEC4A092D09}" dt="2025-01-15T16:57:59.573" v="1553" actId="1076"/>
          <ac:spMkLst>
            <pc:docMk/>
            <pc:sldMk cId="3830456041" sldId="311"/>
            <ac:spMk id="4" creationId="{72E3CE89-D5C3-3CF8-89D1-289F634A0839}"/>
          </ac:spMkLst>
        </pc:spChg>
        <pc:spChg chg="add mod">
          <ac:chgData name="Arya Hariharan" userId="1b0de08ee315818a" providerId="LiveId" clId="{3A58D0B3-ABF9-4920-85F7-7AEC4A092D09}" dt="2025-01-15T17:08:41.271" v="1865" actId="207"/>
          <ac:spMkLst>
            <pc:docMk/>
            <pc:sldMk cId="3830456041" sldId="311"/>
            <ac:spMk id="8" creationId="{C8E11AE9-FCFB-8010-F8C0-D5DC9EB22C17}"/>
          </ac:spMkLst>
        </pc:spChg>
        <pc:picChg chg="mod">
          <ac:chgData name="Arya Hariharan" userId="1b0de08ee315818a" providerId="LiveId" clId="{3A58D0B3-ABF9-4920-85F7-7AEC4A092D09}" dt="2025-01-15T16:57:57.313" v="1552" actId="1076"/>
          <ac:picMkLst>
            <pc:docMk/>
            <pc:sldMk cId="3830456041" sldId="311"/>
            <ac:picMk id="5" creationId="{BF0A305D-613E-FF75-45DE-0AC116C985FD}"/>
          </ac:picMkLst>
        </pc:picChg>
        <pc:picChg chg="add mod">
          <ac:chgData name="Arya Hariharan" userId="1b0de08ee315818a" providerId="LiveId" clId="{3A58D0B3-ABF9-4920-85F7-7AEC4A092D09}" dt="2025-01-15T16:58:05.793" v="1555" actId="1076"/>
          <ac:picMkLst>
            <pc:docMk/>
            <pc:sldMk cId="3830456041" sldId="311"/>
            <ac:picMk id="11" creationId="{CBC46F35-2DF8-C69C-7CC6-3C40B701092B}"/>
          </ac:picMkLst>
        </pc:picChg>
      </pc:sldChg>
      <pc:sldChg chg="addSp modSp add mod modNotesTx">
        <pc:chgData name="Arya Hariharan" userId="1b0de08ee315818a" providerId="LiveId" clId="{3A58D0B3-ABF9-4920-85F7-7AEC4A092D09}" dt="2025-01-17T05:04:07.116" v="4855" actId="20577"/>
        <pc:sldMkLst>
          <pc:docMk/>
          <pc:sldMk cId="196842028" sldId="312"/>
        </pc:sldMkLst>
        <pc:spChg chg="mod">
          <ac:chgData name="Arya Hariharan" userId="1b0de08ee315818a" providerId="LiveId" clId="{3A58D0B3-ABF9-4920-85F7-7AEC4A092D09}" dt="2025-01-15T17:07:53.589" v="1851" actId="1076"/>
          <ac:spMkLst>
            <pc:docMk/>
            <pc:sldMk cId="196842028" sldId="312"/>
            <ac:spMk id="3" creationId="{792D645F-D59E-822C-D3C7-969F341D50ED}"/>
          </ac:spMkLst>
        </pc:spChg>
        <pc:spChg chg="add mod">
          <ac:chgData name="Arya Hariharan" userId="1b0de08ee315818a" providerId="LiveId" clId="{3A58D0B3-ABF9-4920-85F7-7AEC4A092D09}" dt="2025-01-15T17:07:59.668" v="1853" actId="404"/>
          <ac:spMkLst>
            <pc:docMk/>
            <pc:sldMk cId="196842028" sldId="312"/>
            <ac:spMk id="4" creationId="{7E750FD2-F8FA-0917-8ADE-0BBF9ED22DBD}"/>
          </ac:spMkLst>
        </pc:spChg>
      </pc:sldChg>
      <pc:sldChg chg="addSp delSp modSp add mod setBg modNotesTx">
        <pc:chgData name="Arya Hariharan" userId="1b0de08ee315818a" providerId="LiveId" clId="{3A58D0B3-ABF9-4920-85F7-7AEC4A092D09}" dt="2025-01-17T05:04:45.199" v="4884" actId="20577"/>
        <pc:sldMkLst>
          <pc:docMk/>
          <pc:sldMk cId="1934990665" sldId="313"/>
        </pc:sldMkLst>
        <pc:spChg chg="add mod ord">
          <ac:chgData name="Arya Hariharan" userId="1b0de08ee315818a" providerId="LiveId" clId="{3A58D0B3-ABF9-4920-85F7-7AEC4A092D09}" dt="2025-01-16T03:58:08.274" v="2334" actId="207"/>
          <ac:spMkLst>
            <pc:docMk/>
            <pc:sldMk cId="1934990665" sldId="313"/>
            <ac:spMk id="3" creationId="{3CC5D01B-EE59-0937-A1B2-1DEAC5D5163F}"/>
          </ac:spMkLst>
        </pc:spChg>
        <pc:spChg chg="add del">
          <ac:chgData name="Arya Hariharan" userId="1b0de08ee315818a" providerId="LiveId" clId="{3A58D0B3-ABF9-4920-85F7-7AEC4A092D09}" dt="2025-01-16T03:55:35.753" v="2328" actId="478"/>
          <ac:spMkLst>
            <pc:docMk/>
            <pc:sldMk cId="1934990665" sldId="313"/>
            <ac:spMk id="11" creationId="{D8E69E25-649A-B920-28C8-EEAC054C67FF}"/>
          </ac:spMkLst>
        </pc:spChg>
        <pc:spChg chg="add mod">
          <ac:chgData name="Arya Hariharan" userId="1b0de08ee315818a" providerId="LiveId" clId="{3A58D0B3-ABF9-4920-85F7-7AEC4A092D09}" dt="2025-01-15T17:08:44.975" v="1866" actId="207"/>
          <ac:spMkLst>
            <pc:docMk/>
            <pc:sldMk cId="1934990665" sldId="313"/>
            <ac:spMk id="14" creationId="{3439C6A9-B373-BBA6-4349-9D33385ABE85}"/>
          </ac:spMkLst>
        </pc:spChg>
        <pc:picChg chg="add mod">
          <ac:chgData name="Arya Hariharan" userId="1b0de08ee315818a" providerId="LiveId" clId="{3A58D0B3-ABF9-4920-85F7-7AEC4A092D09}" dt="2025-01-15T17:01:29.429" v="1629"/>
          <ac:picMkLst>
            <pc:docMk/>
            <pc:sldMk cId="1934990665" sldId="313"/>
            <ac:picMk id="4" creationId="{886EDFFF-6669-7C14-1183-9DCE5C617E1D}"/>
          </ac:picMkLst>
        </pc:picChg>
        <pc:picChg chg="add mod">
          <ac:chgData name="Arya Hariharan" userId="1b0de08ee315818a" providerId="LiveId" clId="{3A58D0B3-ABF9-4920-85F7-7AEC4A092D09}" dt="2025-01-15T17:01:29.429" v="1629"/>
          <ac:picMkLst>
            <pc:docMk/>
            <pc:sldMk cId="1934990665" sldId="313"/>
            <ac:picMk id="5" creationId="{FE6F6470-F1D6-BC52-CECB-5BE5EA233A49}"/>
          </ac:picMkLst>
        </pc:picChg>
        <pc:picChg chg="add mod">
          <ac:chgData name="Arya Hariharan" userId="1b0de08ee315818a" providerId="LiveId" clId="{3A58D0B3-ABF9-4920-85F7-7AEC4A092D09}" dt="2025-01-15T17:01:36.520" v="1630"/>
          <ac:picMkLst>
            <pc:docMk/>
            <pc:sldMk cId="1934990665" sldId="313"/>
            <ac:picMk id="6" creationId="{350720DD-6316-28BB-52CD-7723F5F3F870}"/>
          </ac:picMkLst>
        </pc:picChg>
        <pc:picChg chg="add mod">
          <ac:chgData name="Arya Hariharan" userId="1b0de08ee315818a" providerId="LiveId" clId="{3A58D0B3-ABF9-4920-85F7-7AEC4A092D09}" dt="2025-01-15T17:01:36.520" v="1630"/>
          <ac:picMkLst>
            <pc:docMk/>
            <pc:sldMk cId="1934990665" sldId="313"/>
            <ac:picMk id="9" creationId="{9E6F2304-E12F-D8F6-5B76-6FBBE5DA597F}"/>
          </ac:picMkLst>
        </pc:picChg>
        <pc:picChg chg="add mod modCrop">
          <ac:chgData name="Arya Hariharan" userId="1b0de08ee315818a" providerId="LiveId" clId="{3A58D0B3-ABF9-4920-85F7-7AEC4A092D09}" dt="2025-01-15T17:03:48.932" v="1664" actId="1076"/>
          <ac:picMkLst>
            <pc:docMk/>
            <pc:sldMk cId="1934990665" sldId="313"/>
            <ac:picMk id="17" creationId="{F88D3C7D-488C-CBAD-4585-CD2A53167584}"/>
          </ac:picMkLst>
        </pc:picChg>
      </pc:sldChg>
      <pc:sldChg chg="addSp delSp modSp add mod setBg modNotesTx">
        <pc:chgData name="Arya Hariharan" userId="1b0de08ee315818a" providerId="LiveId" clId="{3A58D0B3-ABF9-4920-85F7-7AEC4A092D09}" dt="2025-01-17T05:04:53.698" v="4911" actId="20577"/>
        <pc:sldMkLst>
          <pc:docMk/>
          <pc:sldMk cId="3878420903" sldId="314"/>
        </pc:sldMkLst>
        <pc:spChg chg="add mod">
          <ac:chgData name="Arya Hariharan" userId="1b0de08ee315818a" providerId="LiveId" clId="{3A58D0B3-ABF9-4920-85F7-7AEC4A092D09}" dt="2025-01-16T03:53:05.407" v="2308" actId="113"/>
          <ac:spMkLst>
            <pc:docMk/>
            <pc:sldMk cId="3878420903" sldId="314"/>
            <ac:spMk id="2" creationId="{78914DE4-BE3F-A910-34D1-8F255B681899}"/>
          </ac:spMkLst>
        </pc:spChg>
        <pc:spChg chg="add mod ord">
          <ac:chgData name="Arya Hariharan" userId="1b0de08ee315818a" providerId="LiveId" clId="{3A58D0B3-ABF9-4920-85F7-7AEC4A092D09}" dt="2025-01-16T03:58:24.737" v="2345" actId="167"/>
          <ac:spMkLst>
            <pc:docMk/>
            <pc:sldMk cId="3878420903" sldId="314"/>
            <ac:spMk id="6" creationId="{0C9ED112-3A98-A4AC-F0D5-280952FEC467}"/>
          </ac:spMkLst>
        </pc:spChg>
        <pc:spChg chg="mod">
          <ac:chgData name="Arya Hariharan" userId="1b0de08ee315818a" providerId="LiveId" clId="{3A58D0B3-ABF9-4920-85F7-7AEC4A092D09}" dt="2025-01-16T03:53:08.986" v="2309" actId="113"/>
          <ac:spMkLst>
            <pc:docMk/>
            <pc:sldMk cId="3878420903" sldId="314"/>
            <ac:spMk id="11" creationId="{C8642AE6-87CF-535F-543A-F9BAE1E287FF}"/>
          </ac:spMkLst>
        </pc:spChg>
        <pc:spChg chg="add mod">
          <ac:chgData name="Arya Hariharan" userId="1b0de08ee315818a" providerId="LiveId" clId="{3A58D0B3-ABF9-4920-85F7-7AEC4A092D09}" dt="2025-01-15T17:08:51.972" v="1868" actId="207"/>
          <ac:spMkLst>
            <pc:docMk/>
            <pc:sldMk cId="3878420903" sldId="314"/>
            <ac:spMk id="15" creationId="{9A976615-A04B-3A4D-52D4-A7398E0C1B17}"/>
          </ac:spMkLst>
        </pc:spChg>
        <pc:picChg chg="add mod">
          <ac:chgData name="Arya Hariharan" userId="1b0de08ee315818a" providerId="LiveId" clId="{3A58D0B3-ABF9-4920-85F7-7AEC4A092D09}" dt="2025-01-15T17:01:55.703" v="1636"/>
          <ac:picMkLst>
            <pc:docMk/>
            <pc:sldMk cId="3878420903" sldId="314"/>
            <ac:picMk id="4" creationId="{ED99BBFE-F250-15BD-698E-C4627EDA7A30}"/>
          </ac:picMkLst>
        </pc:picChg>
        <pc:picChg chg="add mod">
          <ac:chgData name="Arya Hariharan" userId="1b0de08ee315818a" providerId="LiveId" clId="{3A58D0B3-ABF9-4920-85F7-7AEC4A092D09}" dt="2025-01-15T17:01:55.703" v="1636"/>
          <ac:picMkLst>
            <pc:docMk/>
            <pc:sldMk cId="3878420903" sldId="314"/>
            <ac:picMk id="7" creationId="{C0BEBA3B-5B06-A012-BB54-3F43F94D6504}"/>
          </ac:picMkLst>
        </pc:picChg>
        <pc:picChg chg="add mod">
          <ac:chgData name="Arya Hariharan" userId="1b0de08ee315818a" providerId="LiveId" clId="{3A58D0B3-ABF9-4920-85F7-7AEC4A092D09}" dt="2025-01-15T17:01:55.703" v="1636"/>
          <ac:picMkLst>
            <pc:docMk/>
            <pc:sldMk cId="3878420903" sldId="314"/>
            <ac:picMk id="8" creationId="{86CAD479-3CA1-FEBA-937F-5B85E37BF611}"/>
          </ac:picMkLst>
        </pc:picChg>
        <pc:picChg chg="add mod">
          <ac:chgData name="Arya Hariharan" userId="1b0de08ee315818a" providerId="LiveId" clId="{3A58D0B3-ABF9-4920-85F7-7AEC4A092D09}" dt="2025-01-15T17:01:55.703" v="1636"/>
          <ac:picMkLst>
            <pc:docMk/>
            <pc:sldMk cId="3878420903" sldId="314"/>
            <ac:picMk id="13" creationId="{9D5208FD-DB0A-A5CA-280E-DE6AF7F0EBB4}"/>
          </ac:picMkLst>
        </pc:picChg>
        <pc:picChg chg="add mod">
          <ac:chgData name="Arya Hariharan" userId="1b0de08ee315818a" providerId="LiveId" clId="{3A58D0B3-ABF9-4920-85F7-7AEC4A092D09}" dt="2025-01-15T17:04:11.807" v="1670" actId="1076"/>
          <ac:picMkLst>
            <pc:docMk/>
            <pc:sldMk cId="3878420903" sldId="314"/>
            <ac:picMk id="14" creationId="{9752F7D7-337F-FB5D-130B-579D8DAB8E9F}"/>
          </ac:picMkLst>
        </pc:picChg>
      </pc:sldChg>
      <pc:sldChg chg="addSp delSp modSp add mod setBg modNotesTx">
        <pc:chgData name="Arya Hariharan" userId="1b0de08ee315818a" providerId="LiveId" clId="{3A58D0B3-ABF9-4920-85F7-7AEC4A092D09}" dt="2025-01-17T05:04:58.326" v="4923" actId="20577"/>
        <pc:sldMkLst>
          <pc:docMk/>
          <pc:sldMk cId="3998858452" sldId="315"/>
        </pc:sldMkLst>
        <pc:spChg chg="add mod">
          <ac:chgData name="Arya Hariharan" userId="1b0de08ee315818a" providerId="LiveId" clId="{3A58D0B3-ABF9-4920-85F7-7AEC4A092D09}" dt="2025-01-16T03:55:50.200" v="2330" actId="339"/>
          <ac:spMkLst>
            <pc:docMk/>
            <pc:sldMk cId="3998858452" sldId="315"/>
            <ac:spMk id="2" creationId="{32E0AB31-E0F0-E735-D333-2D66230BF309}"/>
          </ac:spMkLst>
        </pc:spChg>
        <pc:spChg chg="add mod">
          <ac:chgData name="Arya Hariharan" userId="1b0de08ee315818a" providerId="LiveId" clId="{3A58D0B3-ABF9-4920-85F7-7AEC4A092D09}" dt="2025-01-16T03:52:52.833" v="2305" actId="113"/>
          <ac:spMkLst>
            <pc:docMk/>
            <pc:sldMk cId="3998858452" sldId="315"/>
            <ac:spMk id="3" creationId="{8EBF8FA2-C316-E2B8-4541-3E6562FA6ADB}"/>
          </ac:spMkLst>
        </pc:spChg>
        <pc:spChg chg="add mod">
          <ac:chgData name="Arya Hariharan" userId="1b0de08ee315818a" providerId="LiveId" clId="{3A58D0B3-ABF9-4920-85F7-7AEC4A092D09}" dt="2025-01-16T03:52:59.271" v="2307"/>
          <ac:spMkLst>
            <pc:docMk/>
            <pc:sldMk cId="3998858452" sldId="315"/>
            <ac:spMk id="6" creationId="{3FD634E5-8988-F611-3A56-95BD5C0EBE47}"/>
          </ac:spMkLst>
        </pc:spChg>
        <pc:spChg chg="add mod">
          <ac:chgData name="Arya Hariharan" userId="1b0de08ee315818a" providerId="LiveId" clId="{3A58D0B3-ABF9-4920-85F7-7AEC4A092D09}" dt="2025-01-15T17:08:56.354" v="1869" actId="207"/>
          <ac:spMkLst>
            <pc:docMk/>
            <pc:sldMk cId="3998858452" sldId="315"/>
            <ac:spMk id="17" creationId="{F368BFBE-BDB3-9E9F-B5FD-1A113C39E61E}"/>
          </ac:spMkLst>
        </pc:spChg>
        <pc:spChg chg="add mod ord">
          <ac:chgData name="Arya Hariharan" userId="1b0de08ee315818a" providerId="LiveId" clId="{3A58D0B3-ABF9-4920-85F7-7AEC4A092D09}" dt="2025-01-16T03:58:30.649" v="2347" actId="167"/>
          <ac:spMkLst>
            <pc:docMk/>
            <pc:sldMk cId="3998858452" sldId="315"/>
            <ac:spMk id="18" creationId="{BC65D584-EFCF-2D79-A769-186EA13CDB6F}"/>
          </ac:spMkLst>
        </pc:spChg>
        <pc:picChg chg="add mod">
          <ac:chgData name="Arya Hariharan" userId="1b0de08ee315818a" providerId="LiveId" clId="{3A58D0B3-ABF9-4920-85F7-7AEC4A092D09}" dt="2025-01-15T17:02:07.627" v="1641"/>
          <ac:picMkLst>
            <pc:docMk/>
            <pc:sldMk cId="3998858452" sldId="315"/>
            <ac:picMk id="7" creationId="{C7714B45-F6DB-AE2C-6A69-0ED92025321A}"/>
          </ac:picMkLst>
        </pc:picChg>
        <pc:picChg chg="add mod">
          <ac:chgData name="Arya Hariharan" userId="1b0de08ee315818a" providerId="LiveId" clId="{3A58D0B3-ABF9-4920-85F7-7AEC4A092D09}" dt="2025-01-15T17:02:07.627" v="1641"/>
          <ac:picMkLst>
            <pc:docMk/>
            <pc:sldMk cId="3998858452" sldId="315"/>
            <ac:picMk id="8" creationId="{4ABC26F7-0C46-B1AF-D91E-B9D85A2162A1}"/>
          </ac:picMkLst>
        </pc:picChg>
        <pc:picChg chg="add mod ord">
          <ac:chgData name="Arya Hariharan" userId="1b0de08ee315818a" providerId="LiveId" clId="{3A58D0B3-ABF9-4920-85F7-7AEC4A092D09}" dt="2025-01-16T03:49:49.609" v="2151" actId="1076"/>
          <ac:picMkLst>
            <pc:docMk/>
            <pc:sldMk cId="3998858452" sldId="315"/>
            <ac:picMk id="12" creationId="{596890D7-5C0A-1EB4-49A8-EC60B0C66F2B}"/>
          </ac:picMkLst>
        </pc:picChg>
        <pc:picChg chg="add mod">
          <ac:chgData name="Arya Hariharan" userId="1b0de08ee315818a" providerId="LiveId" clId="{3A58D0B3-ABF9-4920-85F7-7AEC4A092D09}" dt="2025-01-15T17:02:07.627" v="1641"/>
          <ac:picMkLst>
            <pc:docMk/>
            <pc:sldMk cId="3998858452" sldId="315"/>
            <ac:picMk id="14" creationId="{4FB56C09-20E1-1113-0EAC-35B8EFE7823B}"/>
          </ac:picMkLst>
        </pc:picChg>
        <pc:picChg chg="add mod">
          <ac:chgData name="Arya Hariharan" userId="1b0de08ee315818a" providerId="LiveId" clId="{3A58D0B3-ABF9-4920-85F7-7AEC4A092D09}" dt="2025-01-15T17:04:21.935" v="1674" actId="1076"/>
          <ac:picMkLst>
            <pc:docMk/>
            <pc:sldMk cId="3998858452" sldId="315"/>
            <ac:picMk id="16" creationId="{96D97999-CC3A-0CF3-ACB5-A16202EE68E8}"/>
          </ac:picMkLst>
        </pc:picChg>
      </pc:sldChg>
      <pc:sldChg chg="addSp delSp modSp add mod setBg modNotesTx">
        <pc:chgData name="Arya Hariharan" userId="1b0de08ee315818a" providerId="LiveId" clId="{3A58D0B3-ABF9-4920-85F7-7AEC4A092D09}" dt="2025-01-17T05:05:02.176" v="4932" actId="20577"/>
        <pc:sldMkLst>
          <pc:docMk/>
          <pc:sldMk cId="1513555517" sldId="316"/>
        </pc:sldMkLst>
        <pc:spChg chg="add mod">
          <ac:chgData name="Arya Hariharan" userId="1b0de08ee315818a" providerId="LiveId" clId="{3A58D0B3-ABF9-4920-85F7-7AEC4A092D09}" dt="2025-01-16T03:52:36.635" v="2303" actId="113"/>
          <ac:spMkLst>
            <pc:docMk/>
            <pc:sldMk cId="1513555517" sldId="316"/>
            <ac:spMk id="2" creationId="{A0DD078C-AA27-0D44-D2CC-2B02C2A03E24}"/>
          </ac:spMkLst>
        </pc:spChg>
        <pc:spChg chg="add mod">
          <ac:chgData name="Arya Hariharan" userId="1b0de08ee315818a" providerId="LiveId" clId="{3A58D0B3-ABF9-4920-85F7-7AEC4A092D09}" dt="2025-01-16T03:52:33.488" v="2302" actId="113"/>
          <ac:spMkLst>
            <pc:docMk/>
            <pc:sldMk cId="1513555517" sldId="316"/>
            <ac:spMk id="3" creationId="{D491B7E3-C61F-7FA2-FE45-5568A9C69BCC}"/>
          </ac:spMkLst>
        </pc:spChg>
        <pc:spChg chg="add mod">
          <ac:chgData name="Arya Hariharan" userId="1b0de08ee315818a" providerId="LiveId" clId="{3A58D0B3-ABF9-4920-85F7-7AEC4A092D09}" dt="2025-01-15T17:08:58.611" v="1870" actId="207"/>
          <ac:spMkLst>
            <pc:docMk/>
            <pc:sldMk cId="1513555517" sldId="316"/>
            <ac:spMk id="14" creationId="{3C95CFDF-4D4E-72EC-E361-44573C5799E6}"/>
          </ac:spMkLst>
        </pc:spChg>
        <pc:spChg chg="mod">
          <ac:chgData name="Arya Hariharan" userId="1b0de08ee315818a" providerId="LiveId" clId="{3A58D0B3-ABF9-4920-85F7-7AEC4A092D09}" dt="2025-01-16T03:52:21.931" v="2300" actId="20577"/>
          <ac:spMkLst>
            <pc:docMk/>
            <pc:sldMk cId="1513555517" sldId="316"/>
            <ac:spMk id="15" creationId="{BDC03921-57FE-7EDB-6D2D-9331C786BC06}"/>
          </ac:spMkLst>
        </pc:spChg>
        <pc:spChg chg="add mod">
          <ac:chgData name="Arya Hariharan" userId="1b0de08ee315818a" providerId="LiveId" clId="{3A58D0B3-ABF9-4920-85F7-7AEC4A092D09}" dt="2025-01-16T03:52:28.343" v="2301" actId="113"/>
          <ac:spMkLst>
            <pc:docMk/>
            <pc:sldMk cId="1513555517" sldId="316"/>
            <ac:spMk id="16" creationId="{B5109BE6-7DF5-A051-D780-4FA02D6DD448}"/>
          </ac:spMkLst>
        </pc:spChg>
        <pc:spChg chg="add mod ord">
          <ac:chgData name="Arya Hariharan" userId="1b0de08ee315818a" providerId="LiveId" clId="{3A58D0B3-ABF9-4920-85F7-7AEC4A092D09}" dt="2025-01-16T03:58:36.763" v="2349" actId="167"/>
          <ac:spMkLst>
            <pc:docMk/>
            <pc:sldMk cId="1513555517" sldId="316"/>
            <ac:spMk id="17" creationId="{94489706-3665-C481-FBBC-2B18EA564F24}"/>
          </ac:spMkLst>
        </pc:spChg>
        <pc:picChg chg="add mod">
          <ac:chgData name="Arya Hariharan" userId="1b0de08ee315818a" providerId="LiveId" clId="{3A58D0B3-ABF9-4920-85F7-7AEC4A092D09}" dt="2025-01-15T17:02:01.895" v="1638"/>
          <ac:picMkLst>
            <pc:docMk/>
            <pc:sldMk cId="1513555517" sldId="316"/>
            <ac:picMk id="4" creationId="{71BB21A4-1A11-F0B5-9AB6-4A632BB4B8C3}"/>
          </ac:picMkLst>
        </pc:picChg>
        <pc:picChg chg="add mod">
          <ac:chgData name="Arya Hariharan" userId="1b0de08ee315818a" providerId="LiveId" clId="{3A58D0B3-ABF9-4920-85F7-7AEC4A092D09}" dt="2025-01-15T17:02:01.895" v="1638"/>
          <ac:picMkLst>
            <pc:docMk/>
            <pc:sldMk cId="1513555517" sldId="316"/>
            <ac:picMk id="7" creationId="{D09757DB-6245-871D-6DE3-5A6E2BEE38C1}"/>
          </ac:picMkLst>
        </pc:picChg>
        <pc:picChg chg="add mod">
          <ac:chgData name="Arya Hariharan" userId="1b0de08ee315818a" providerId="LiveId" clId="{3A58D0B3-ABF9-4920-85F7-7AEC4A092D09}" dt="2025-01-15T17:02:01.895" v="1638"/>
          <ac:picMkLst>
            <pc:docMk/>
            <pc:sldMk cId="1513555517" sldId="316"/>
            <ac:picMk id="8" creationId="{0F6BFA98-FC0D-B386-8A6A-63B047AE5DF7}"/>
          </ac:picMkLst>
        </pc:picChg>
        <pc:picChg chg="add mod">
          <ac:chgData name="Arya Hariharan" userId="1b0de08ee315818a" providerId="LiveId" clId="{3A58D0B3-ABF9-4920-85F7-7AEC4A092D09}" dt="2025-01-15T17:02:01.895" v="1638"/>
          <ac:picMkLst>
            <pc:docMk/>
            <pc:sldMk cId="1513555517" sldId="316"/>
            <ac:picMk id="9" creationId="{BE772739-1115-D668-A07A-C8C5A5A60642}"/>
          </ac:picMkLst>
        </pc:picChg>
        <pc:picChg chg="add mod">
          <ac:chgData name="Arya Hariharan" userId="1b0de08ee315818a" providerId="LiveId" clId="{3A58D0B3-ABF9-4920-85F7-7AEC4A092D09}" dt="2025-01-15T17:04:30.899" v="1677" actId="1076"/>
          <ac:picMkLst>
            <pc:docMk/>
            <pc:sldMk cId="1513555517" sldId="316"/>
            <ac:picMk id="12" creationId="{1A2077C4-52CA-220A-6545-DF42BF1668B4}"/>
          </ac:picMkLst>
        </pc:picChg>
      </pc:sldChg>
      <pc:sldChg chg="modSp add mod">
        <pc:chgData name="Arya Hariharan" userId="1b0de08ee315818a" providerId="LiveId" clId="{3A58D0B3-ABF9-4920-85F7-7AEC4A092D09}" dt="2025-01-15T17:07:38.249" v="1847" actId="20577"/>
        <pc:sldMkLst>
          <pc:docMk/>
          <pc:sldMk cId="3028858184" sldId="317"/>
        </pc:sldMkLst>
        <pc:spChg chg="mod">
          <ac:chgData name="Arya Hariharan" userId="1b0de08ee315818a" providerId="LiveId" clId="{3A58D0B3-ABF9-4920-85F7-7AEC4A092D09}" dt="2025-01-15T17:07:38.249" v="1847" actId="20577"/>
          <ac:spMkLst>
            <pc:docMk/>
            <pc:sldMk cId="3028858184" sldId="317"/>
            <ac:spMk id="3" creationId="{E3F4A104-4E50-878B-F6D9-51612F177C73}"/>
          </ac:spMkLst>
        </pc:spChg>
      </pc:sldChg>
      <pc:sldChg chg="addSp delSp modSp add mod">
        <pc:chgData name="Arya Hariharan" userId="1b0de08ee315818a" providerId="LiveId" clId="{3A58D0B3-ABF9-4920-85F7-7AEC4A092D09}" dt="2025-01-16T04:16:35.339" v="2743" actId="164"/>
        <pc:sldMkLst>
          <pc:docMk/>
          <pc:sldMk cId="3543487695" sldId="318"/>
        </pc:sldMkLst>
        <pc:spChg chg="add mod">
          <ac:chgData name="Arya Hariharan" userId="1b0de08ee315818a" providerId="LiveId" clId="{3A58D0B3-ABF9-4920-85F7-7AEC4A092D09}" dt="2025-01-16T04:16:35.339" v="2743" actId="164"/>
          <ac:spMkLst>
            <pc:docMk/>
            <pc:sldMk cId="3543487695" sldId="318"/>
            <ac:spMk id="4" creationId="{16E350E9-38E3-1DDA-1AF6-6BDEBEB06FF8}"/>
          </ac:spMkLst>
        </pc:spChg>
        <pc:spChg chg="add mod">
          <ac:chgData name="Arya Hariharan" userId="1b0de08ee315818a" providerId="LiveId" clId="{3A58D0B3-ABF9-4920-85F7-7AEC4A092D09}" dt="2025-01-16T04:16:34.939" v="2742" actId="164"/>
          <ac:spMkLst>
            <pc:docMk/>
            <pc:sldMk cId="3543487695" sldId="318"/>
            <ac:spMk id="6" creationId="{136F20CF-5D73-BB0C-0C40-FFAC08026E54}"/>
          </ac:spMkLst>
        </pc:spChg>
        <pc:spChg chg="add mod">
          <ac:chgData name="Arya Hariharan" userId="1b0de08ee315818a" providerId="LiveId" clId="{3A58D0B3-ABF9-4920-85F7-7AEC4A092D09}" dt="2025-01-16T04:16:34.449" v="2741" actId="164"/>
          <ac:spMkLst>
            <pc:docMk/>
            <pc:sldMk cId="3543487695" sldId="318"/>
            <ac:spMk id="7" creationId="{92DC6DC3-7FF1-8E49-D076-FC05B215D1F7}"/>
          </ac:spMkLst>
        </pc:spChg>
        <pc:spChg chg="add mod">
          <ac:chgData name="Arya Hariharan" userId="1b0de08ee315818a" providerId="LiveId" clId="{3A58D0B3-ABF9-4920-85F7-7AEC4A092D09}" dt="2025-01-16T04:16:35.339" v="2743" actId="164"/>
          <ac:spMkLst>
            <pc:docMk/>
            <pc:sldMk cId="3543487695" sldId="318"/>
            <ac:spMk id="11" creationId="{F26688D5-598A-69AF-DC78-B0839D457866}"/>
          </ac:spMkLst>
        </pc:spChg>
        <pc:spChg chg="add mod">
          <ac:chgData name="Arya Hariharan" userId="1b0de08ee315818a" providerId="LiveId" clId="{3A58D0B3-ABF9-4920-85F7-7AEC4A092D09}" dt="2025-01-16T04:14:16.734" v="2737" actId="403"/>
          <ac:spMkLst>
            <pc:docMk/>
            <pc:sldMk cId="3543487695" sldId="318"/>
            <ac:spMk id="13" creationId="{9CBF04DC-825B-0EEE-BF3E-6A9D2EE5ECF1}"/>
          </ac:spMkLst>
        </pc:spChg>
        <pc:spChg chg="add mod">
          <ac:chgData name="Arya Hariharan" userId="1b0de08ee315818a" providerId="LiveId" clId="{3A58D0B3-ABF9-4920-85F7-7AEC4A092D09}" dt="2025-01-16T04:16:34.939" v="2742" actId="164"/>
          <ac:spMkLst>
            <pc:docMk/>
            <pc:sldMk cId="3543487695" sldId="318"/>
            <ac:spMk id="14" creationId="{F8B1DB75-D2DE-AC43-29DE-B744CC09BAF4}"/>
          </ac:spMkLst>
        </pc:spChg>
        <pc:spChg chg="add mod">
          <ac:chgData name="Arya Hariharan" userId="1b0de08ee315818a" providerId="LiveId" clId="{3A58D0B3-ABF9-4920-85F7-7AEC4A092D09}" dt="2025-01-16T04:16:34.449" v="2741" actId="164"/>
          <ac:spMkLst>
            <pc:docMk/>
            <pc:sldMk cId="3543487695" sldId="318"/>
            <ac:spMk id="15" creationId="{61881969-E0B1-CBD1-06F5-DE5ECA20763D}"/>
          </ac:spMkLst>
        </pc:spChg>
        <pc:picChg chg="add mod">
          <ac:chgData name="Arya Hariharan" userId="1b0de08ee315818a" providerId="LiveId" clId="{3A58D0B3-ABF9-4920-85F7-7AEC4A092D09}" dt="2025-01-16T04:16:35.339" v="2743" actId="164"/>
          <ac:picMkLst>
            <pc:docMk/>
            <pc:sldMk cId="3543487695" sldId="318"/>
            <ac:picMk id="16" creationId="{0AD33715-B34A-B6D3-4239-FB6131DCD7AD}"/>
          </ac:picMkLst>
        </pc:picChg>
        <pc:picChg chg="add mod">
          <ac:chgData name="Arya Hariharan" userId="1b0de08ee315818a" providerId="LiveId" clId="{3A58D0B3-ABF9-4920-85F7-7AEC4A092D09}" dt="2025-01-16T04:16:34.449" v="2741" actId="164"/>
          <ac:picMkLst>
            <pc:docMk/>
            <pc:sldMk cId="3543487695" sldId="318"/>
            <ac:picMk id="2054" creationId="{BC2884FA-10F8-ABE8-5733-5B70718398F9}"/>
          </ac:picMkLst>
        </pc:picChg>
        <pc:picChg chg="add mod">
          <ac:chgData name="Arya Hariharan" userId="1b0de08ee315818a" providerId="LiveId" clId="{3A58D0B3-ABF9-4920-85F7-7AEC4A092D09}" dt="2025-01-16T04:16:34.939" v="2742" actId="164"/>
          <ac:picMkLst>
            <pc:docMk/>
            <pc:sldMk cId="3543487695" sldId="318"/>
            <ac:picMk id="2056" creationId="{C0930273-D100-29F6-5790-6AB250408BDF}"/>
          </ac:picMkLst>
        </pc:picChg>
      </pc:sldChg>
      <pc:sldChg chg="addSp delSp modSp add mod modNotesTx">
        <pc:chgData name="Arya Hariharan" userId="1b0de08ee315818a" providerId="LiveId" clId="{3A58D0B3-ABF9-4920-85F7-7AEC4A092D09}" dt="2025-01-17T05:05:11.505" v="4937" actId="20577"/>
        <pc:sldMkLst>
          <pc:docMk/>
          <pc:sldMk cId="662884847" sldId="319"/>
        </pc:sldMkLst>
        <pc:spChg chg="add mod">
          <ac:chgData name="Arya Hariharan" userId="1b0de08ee315818a" providerId="LiveId" clId="{3A58D0B3-ABF9-4920-85F7-7AEC4A092D09}" dt="2025-01-16T04:19:35.090" v="2785" actId="14100"/>
          <ac:spMkLst>
            <pc:docMk/>
            <pc:sldMk cId="662884847" sldId="319"/>
            <ac:spMk id="19" creationId="{71BFFCDB-9479-6C3D-ACAD-0F2FFD7A21BD}"/>
          </ac:spMkLst>
        </pc:spChg>
        <pc:spChg chg="add mod topLvl">
          <ac:chgData name="Arya Hariharan" userId="1b0de08ee315818a" providerId="LiveId" clId="{3A58D0B3-ABF9-4920-85F7-7AEC4A092D09}" dt="2025-01-16T04:19:27.699" v="2784" actId="165"/>
          <ac:spMkLst>
            <pc:docMk/>
            <pc:sldMk cId="662884847" sldId="319"/>
            <ac:spMk id="20" creationId="{493CDE7E-2316-F504-C433-8A437E5E27AA}"/>
          </ac:spMkLst>
        </pc:spChg>
        <pc:spChg chg="add mod topLvl">
          <ac:chgData name="Arya Hariharan" userId="1b0de08ee315818a" providerId="LiveId" clId="{3A58D0B3-ABF9-4920-85F7-7AEC4A092D09}" dt="2025-01-16T04:18:44.720" v="2770" actId="165"/>
          <ac:spMkLst>
            <pc:docMk/>
            <pc:sldMk cId="662884847" sldId="319"/>
            <ac:spMk id="21" creationId="{7281C888-3123-3168-5794-A1F8A0BC78C9}"/>
          </ac:spMkLst>
        </pc:spChg>
        <pc:spChg chg="add mod">
          <ac:chgData name="Arya Hariharan" userId="1b0de08ee315818a" providerId="LiveId" clId="{3A58D0B3-ABF9-4920-85F7-7AEC4A092D09}" dt="2025-01-16T04:19:39.999" v="2787" actId="1076"/>
          <ac:spMkLst>
            <pc:docMk/>
            <pc:sldMk cId="662884847" sldId="319"/>
            <ac:spMk id="22" creationId="{5813E609-25B1-7BC9-ACB8-E50D0C30AB71}"/>
          </ac:spMkLst>
        </pc:spChg>
        <pc:spChg chg="add mod topLvl">
          <ac:chgData name="Arya Hariharan" userId="1b0de08ee315818a" providerId="LiveId" clId="{3A58D0B3-ABF9-4920-85F7-7AEC4A092D09}" dt="2025-01-16T04:19:27.699" v="2784" actId="165"/>
          <ac:spMkLst>
            <pc:docMk/>
            <pc:sldMk cId="662884847" sldId="319"/>
            <ac:spMk id="23" creationId="{B7BA9D5B-CC9B-0D09-07D7-436C8C543D22}"/>
          </ac:spMkLst>
        </pc:spChg>
        <pc:spChg chg="add mod topLvl">
          <ac:chgData name="Arya Hariharan" userId="1b0de08ee315818a" providerId="LiveId" clId="{3A58D0B3-ABF9-4920-85F7-7AEC4A092D09}" dt="2025-01-16T04:18:44.720" v="2770" actId="165"/>
          <ac:spMkLst>
            <pc:docMk/>
            <pc:sldMk cId="662884847" sldId="319"/>
            <ac:spMk id="24" creationId="{D9DD3CA8-40FB-7836-D54D-9416C216F00A}"/>
          </ac:spMkLst>
        </pc:spChg>
        <pc:picChg chg="add mod ord modCrop">
          <ac:chgData name="Arya Hariharan" userId="1b0de08ee315818a" providerId="LiveId" clId="{3A58D0B3-ABF9-4920-85F7-7AEC4A092D09}" dt="2025-01-17T04:26:56.152" v="4630" actId="14100"/>
          <ac:picMkLst>
            <pc:docMk/>
            <pc:sldMk cId="662884847" sldId="319"/>
            <ac:picMk id="7" creationId="{55EFC79A-5C29-BE66-98BD-8494D0FF9A74}"/>
          </ac:picMkLst>
        </pc:picChg>
        <pc:picChg chg="add mod">
          <ac:chgData name="Arya Hariharan" userId="1b0de08ee315818a" providerId="LiveId" clId="{3A58D0B3-ABF9-4920-85F7-7AEC4A092D09}" dt="2025-01-17T04:26:49.236" v="4628"/>
          <ac:picMkLst>
            <pc:docMk/>
            <pc:sldMk cId="662884847" sldId="319"/>
            <ac:picMk id="25" creationId="{8B3F6F70-A35C-F6E5-C9DE-1A3F4777E51E}"/>
          </ac:picMkLst>
        </pc:picChg>
        <pc:picChg chg="add mod topLvl">
          <ac:chgData name="Arya Hariharan" userId="1b0de08ee315818a" providerId="LiveId" clId="{3A58D0B3-ABF9-4920-85F7-7AEC4A092D09}" dt="2025-01-16T04:18:44.720" v="2770" actId="165"/>
          <ac:picMkLst>
            <pc:docMk/>
            <pc:sldMk cId="662884847" sldId="319"/>
            <ac:picMk id="26" creationId="{AE900885-CB8D-1BB4-7A4A-C4DC07A602C5}"/>
          </ac:picMkLst>
        </pc:picChg>
        <pc:picChg chg="add mod topLvl">
          <ac:chgData name="Arya Hariharan" userId="1b0de08ee315818a" providerId="LiveId" clId="{3A58D0B3-ABF9-4920-85F7-7AEC4A092D09}" dt="2025-01-16T04:19:27.699" v="2784" actId="165"/>
          <ac:picMkLst>
            <pc:docMk/>
            <pc:sldMk cId="662884847" sldId="319"/>
            <ac:picMk id="27" creationId="{5BB4C0BA-024E-03A1-4E95-916500610994}"/>
          </ac:picMkLst>
        </pc:picChg>
      </pc:sldChg>
      <pc:sldChg chg="addSp delSp modSp add mod modNotesTx">
        <pc:chgData name="Arya Hariharan" userId="1b0de08ee315818a" providerId="LiveId" clId="{3A58D0B3-ABF9-4920-85F7-7AEC4A092D09}" dt="2025-01-17T05:05:16.161" v="4951" actId="20577"/>
        <pc:sldMkLst>
          <pc:docMk/>
          <pc:sldMk cId="624934984" sldId="320"/>
        </pc:sldMkLst>
        <pc:spChg chg="add mod topLvl">
          <ac:chgData name="Arya Hariharan" userId="1b0de08ee315818a" providerId="LiveId" clId="{3A58D0B3-ABF9-4920-85F7-7AEC4A092D09}" dt="2025-01-16T04:23:31.498" v="2828" actId="165"/>
          <ac:spMkLst>
            <pc:docMk/>
            <pc:sldMk cId="624934984" sldId="320"/>
            <ac:spMk id="3" creationId="{3F649A96-B888-762E-72E4-C316AB962C93}"/>
          </ac:spMkLst>
        </pc:spChg>
        <pc:spChg chg="add mod">
          <ac:chgData name="Arya Hariharan" userId="1b0de08ee315818a" providerId="LiveId" clId="{3A58D0B3-ABF9-4920-85F7-7AEC4A092D09}" dt="2025-01-16T04:21:57.049" v="2820" actId="14100"/>
          <ac:spMkLst>
            <pc:docMk/>
            <pc:sldMk cId="624934984" sldId="320"/>
            <ac:spMk id="8" creationId="{32E9809F-0085-2D2E-A532-8D45E7282CCC}"/>
          </ac:spMkLst>
        </pc:spChg>
        <pc:spChg chg="add mod topLvl">
          <ac:chgData name="Arya Hariharan" userId="1b0de08ee315818a" providerId="LiveId" clId="{3A58D0B3-ABF9-4920-85F7-7AEC4A092D09}" dt="2025-01-16T04:23:31.498" v="2828" actId="165"/>
          <ac:spMkLst>
            <pc:docMk/>
            <pc:sldMk cId="624934984" sldId="320"/>
            <ac:spMk id="13" creationId="{1A543E52-E78B-390E-101D-CBA00D909265}"/>
          </ac:spMkLst>
        </pc:spChg>
        <pc:spChg chg="add mod">
          <ac:chgData name="Arya Hariharan" userId="1b0de08ee315818a" providerId="LiveId" clId="{3A58D0B3-ABF9-4920-85F7-7AEC4A092D09}" dt="2025-01-16T04:22:03.863" v="2823" actId="1076"/>
          <ac:spMkLst>
            <pc:docMk/>
            <pc:sldMk cId="624934984" sldId="320"/>
            <ac:spMk id="14" creationId="{D8A4A081-8AD1-47BA-F4AB-C3F62B2FA23A}"/>
          </ac:spMkLst>
        </pc:spChg>
        <pc:spChg chg="add mod">
          <ac:chgData name="Arya Hariharan" userId="1b0de08ee315818a" providerId="LiveId" clId="{3A58D0B3-ABF9-4920-85F7-7AEC4A092D09}" dt="2025-01-16T04:20:51.905" v="2796"/>
          <ac:spMkLst>
            <pc:docMk/>
            <pc:sldMk cId="624934984" sldId="320"/>
            <ac:spMk id="20" creationId="{492D2E0E-FF0A-5D06-0271-3732E8594453}"/>
          </ac:spMkLst>
        </pc:spChg>
        <pc:spChg chg="add mod">
          <ac:chgData name="Arya Hariharan" userId="1b0de08ee315818a" providerId="LiveId" clId="{3A58D0B3-ABF9-4920-85F7-7AEC4A092D09}" dt="2025-01-16T04:20:51.905" v="2796"/>
          <ac:spMkLst>
            <pc:docMk/>
            <pc:sldMk cId="624934984" sldId="320"/>
            <ac:spMk id="21" creationId="{4D6C04C2-5606-DFC8-0235-404CDB1DEBF5}"/>
          </ac:spMkLst>
        </pc:spChg>
        <pc:picChg chg="add mod ord modCrop">
          <ac:chgData name="Arya Hariharan" userId="1b0de08ee315818a" providerId="LiveId" clId="{3A58D0B3-ABF9-4920-85F7-7AEC4A092D09}" dt="2025-01-17T04:46:35.117" v="4663" actId="171"/>
          <ac:picMkLst>
            <pc:docMk/>
            <pc:sldMk cId="624934984" sldId="320"/>
            <ac:picMk id="6" creationId="{63D1CC21-7858-B1CE-7CCC-A5A1CC4196E6}"/>
          </ac:picMkLst>
        </pc:picChg>
        <pc:picChg chg="add mod topLvl">
          <ac:chgData name="Arya Hariharan" userId="1b0de08ee315818a" providerId="LiveId" clId="{3A58D0B3-ABF9-4920-85F7-7AEC4A092D09}" dt="2025-01-16T04:23:31.498" v="2828" actId="165"/>
          <ac:picMkLst>
            <pc:docMk/>
            <pc:sldMk cId="624934984" sldId="320"/>
            <ac:picMk id="16" creationId="{48EE7A94-EFF9-CE9C-0BF1-A61C20D8C502}"/>
          </ac:picMkLst>
        </pc:picChg>
        <pc:picChg chg="add mod">
          <ac:chgData name="Arya Hariharan" userId="1b0de08ee315818a" providerId="LiveId" clId="{3A58D0B3-ABF9-4920-85F7-7AEC4A092D09}" dt="2025-01-17T04:46:39.567" v="4664"/>
          <ac:picMkLst>
            <pc:docMk/>
            <pc:sldMk cId="624934984" sldId="320"/>
            <ac:picMk id="18" creationId="{04CDA32E-53CA-8EA4-72DD-95D2D7E66677}"/>
          </ac:picMkLst>
        </pc:picChg>
        <pc:picChg chg="add mod">
          <ac:chgData name="Arya Hariharan" userId="1b0de08ee315818a" providerId="LiveId" clId="{3A58D0B3-ABF9-4920-85F7-7AEC4A092D09}" dt="2025-01-16T04:20:51.905" v="2796"/>
          <ac:picMkLst>
            <pc:docMk/>
            <pc:sldMk cId="624934984" sldId="320"/>
            <ac:picMk id="22" creationId="{E837CD61-9F2F-F8FD-40B9-C46A136A8CBC}"/>
          </ac:picMkLst>
        </pc:picChg>
      </pc:sldChg>
      <pc:sldChg chg="addSp delSp modSp add mod modNotesTx">
        <pc:chgData name="Arya Hariharan" userId="1b0de08ee315818a" providerId="LiveId" clId="{3A58D0B3-ABF9-4920-85F7-7AEC4A092D09}" dt="2025-01-17T05:05:22.812" v="4969" actId="20577"/>
        <pc:sldMkLst>
          <pc:docMk/>
          <pc:sldMk cId="2252164912" sldId="321"/>
        </pc:sldMkLst>
        <pc:spChg chg="add mod">
          <ac:chgData name="Arya Hariharan" userId="1b0de08ee315818a" providerId="LiveId" clId="{3A58D0B3-ABF9-4920-85F7-7AEC4A092D09}" dt="2025-01-16T04:24:01.369" v="2829"/>
          <ac:spMkLst>
            <pc:docMk/>
            <pc:sldMk cId="2252164912" sldId="321"/>
            <ac:spMk id="15" creationId="{7FA78411-A266-EAE2-D7B4-16C7324EE889}"/>
          </ac:spMkLst>
        </pc:spChg>
        <pc:spChg chg="add mod">
          <ac:chgData name="Arya Hariharan" userId="1b0de08ee315818a" providerId="LiveId" clId="{3A58D0B3-ABF9-4920-85F7-7AEC4A092D09}" dt="2025-01-16T04:24:01.369" v="2829"/>
          <ac:spMkLst>
            <pc:docMk/>
            <pc:sldMk cId="2252164912" sldId="321"/>
            <ac:spMk id="16" creationId="{5EBCAA35-96DC-79CD-55DC-A5B10D4ED410}"/>
          </ac:spMkLst>
        </pc:spChg>
        <pc:spChg chg="add mod">
          <ac:chgData name="Arya Hariharan" userId="1b0de08ee315818a" providerId="LiveId" clId="{3A58D0B3-ABF9-4920-85F7-7AEC4A092D09}" dt="2025-01-16T04:24:14.118" v="2832" actId="14100"/>
          <ac:spMkLst>
            <pc:docMk/>
            <pc:sldMk cId="2252164912" sldId="321"/>
            <ac:spMk id="18" creationId="{39775DE7-B30C-CB6C-B99C-0A8B6CEDB049}"/>
          </ac:spMkLst>
        </pc:spChg>
        <pc:spChg chg="add mod">
          <ac:chgData name="Arya Hariharan" userId="1b0de08ee315818a" providerId="LiveId" clId="{3A58D0B3-ABF9-4920-85F7-7AEC4A092D09}" dt="2025-01-16T04:24:14.118" v="2832" actId="14100"/>
          <ac:spMkLst>
            <pc:docMk/>
            <pc:sldMk cId="2252164912" sldId="321"/>
            <ac:spMk id="19" creationId="{453ECA3C-943B-237A-9C95-2ADDE3E8D349}"/>
          </ac:spMkLst>
        </pc:spChg>
        <pc:spChg chg="add mod">
          <ac:chgData name="Arya Hariharan" userId="1b0de08ee315818a" providerId="LiveId" clId="{3A58D0B3-ABF9-4920-85F7-7AEC4A092D09}" dt="2025-01-16T04:24:32.209" v="2835" actId="14100"/>
          <ac:spMkLst>
            <pc:docMk/>
            <pc:sldMk cId="2252164912" sldId="321"/>
            <ac:spMk id="21" creationId="{DA4F81B7-3A64-E91D-6CC0-44C07CA197FA}"/>
          </ac:spMkLst>
        </pc:spChg>
        <pc:spChg chg="add mod">
          <ac:chgData name="Arya Hariharan" userId="1b0de08ee315818a" providerId="LiveId" clId="{3A58D0B3-ABF9-4920-85F7-7AEC4A092D09}" dt="2025-01-16T04:24:37.069" v="2837" actId="1076"/>
          <ac:spMkLst>
            <pc:docMk/>
            <pc:sldMk cId="2252164912" sldId="321"/>
            <ac:spMk id="22" creationId="{6B483809-847B-8326-9CB8-B2B67861B88A}"/>
          </ac:spMkLst>
        </pc:spChg>
        <pc:picChg chg="add mod ord modCrop">
          <ac:chgData name="Arya Hariharan" userId="1b0de08ee315818a" providerId="LiveId" clId="{3A58D0B3-ABF9-4920-85F7-7AEC4A092D09}" dt="2025-01-17T04:33:53.448" v="4644" actId="171"/>
          <ac:picMkLst>
            <pc:docMk/>
            <pc:sldMk cId="2252164912" sldId="321"/>
            <ac:picMk id="4" creationId="{304EE9D3-CD5D-52EB-F1A1-4DD973986B30}"/>
          </ac:picMkLst>
        </pc:picChg>
        <pc:picChg chg="add mod">
          <ac:chgData name="Arya Hariharan" userId="1b0de08ee315818a" providerId="LiveId" clId="{3A58D0B3-ABF9-4920-85F7-7AEC4A092D09}" dt="2025-01-16T04:24:01.369" v="2829"/>
          <ac:picMkLst>
            <pc:docMk/>
            <pc:sldMk cId="2252164912" sldId="321"/>
            <ac:picMk id="17" creationId="{9C5AC302-4274-43DE-7E4D-F2E66E9A1C26}"/>
          </ac:picMkLst>
        </pc:picChg>
        <pc:picChg chg="add mod">
          <ac:chgData name="Arya Hariharan" userId="1b0de08ee315818a" providerId="LiveId" clId="{3A58D0B3-ABF9-4920-85F7-7AEC4A092D09}" dt="2025-01-16T04:24:14.118" v="2832" actId="14100"/>
          <ac:picMkLst>
            <pc:docMk/>
            <pc:sldMk cId="2252164912" sldId="321"/>
            <ac:picMk id="20" creationId="{583CC7C3-6FB8-BC14-0904-7F5CD61B9E35}"/>
          </ac:picMkLst>
        </pc:picChg>
        <pc:picChg chg="add mod">
          <ac:chgData name="Arya Hariharan" userId="1b0de08ee315818a" providerId="LiveId" clId="{3A58D0B3-ABF9-4920-85F7-7AEC4A092D09}" dt="2025-01-17T04:34:00.594" v="4645"/>
          <ac:picMkLst>
            <pc:docMk/>
            <pc:sldMk cId="2252164912" sldId="321"/>
            <ac:picMk id="23" creationId="{528D9692-E4EB-20BB-AF2A-549FA5A653AD}"/>
          </ac:picMkLst>
        </pc:picChg>
      </pc:sldChg>
      <pc:sldChg chg="modNotesTx">
        <pc:chgData name="Arya Hariharan" userId="1b0de08ee315818a" providerId="LiveId" clId="{3A58D0B3-ABF9-4920-85F7-7AEC4A092D09}" dt="2025-01-17T05:02:57.133" v="4757" actId="20577"/>
        <pc:sldMkLst>
          <pc:docMk/>
          <pc:sldMk cId="1709506696" sldId="325"/>
        </pc:sldMkLst>
      </pc:sldChg>
      <pc:sldChg chg="addSp modSp mod modNotesTx">
        <pc:chgData name="Arya Hariharan" userId="1b0de08ee315818a" providerId="LiveId" clId="{3A58D0B3-ABF9-4920-85F7-7AEC4A092D09}" dt="2025-01-17T05:02:35.115" v="4733" actId="20577"/>
        <pc:sldMkLst>
          <pc:docMk/>
          <pc:sldMk cId="2028409871" sldId="326"/>
        </pc:sldMkLst>
        <pc:spChg chg="add mod">
          <ac:chgData name="Arya Hariharan" userId="1b0de08ee315818a" providerId="LiveId" clId="{3A58D0B3-ABF9-4920-85F7-7AEC4A092D09}" dt="2025-01-17T03:47:20.456" v="4472" actId="20577"/>
          <ac:spMkLst>
            <pc:docMk/>
            <pc:sldMk cId="2028409871" sldId="326"/>
            <ac:spMk id="4" creationId="{47F87DB7-34B7-E1CC-3A56-D4ADB8C94D07}"/>
          </ac:spMkLst>
        </pc:spChg>
        <pc:spChg chg="mod">
          <ac:chgData name="Arya Hariharan" userId="1b0de08ee315818a" providerId="LiveId" clId="{3A58D0B3-ABF9-4920-85F7-7AEC4A092D09}" dt="2025-01-17T03:29:14.207" v="3652" actId="1035"/>
          <ac:spMkLst>
            <pc:docMk/>
            <pc:sldMk cId="2028409871" sldId="326"/>
            <ac:spMk id="6" creationId="{CD3E757B-41FB-B182-9E59-8623F0CFA26F}"/>
          </ac:spMkLst>
        </pc:spChg>
        <pc:spChg chg="add mod">
          <ac:chgData name="Arya Hariharan" userId="1b0de08ee315818a" providerId="LiveId" clId="{3A58D0B3-ABF9-4920-85F7-7AEC4A092D09}" dt="2025-01-17T03:47:32.910" v="4478" actId="20577"/>
          <ac:spMkLst>
            <pc:docMk/>
            <pc:sldMk cId="2028409871" sldId="326"/>
            <ac:spMk id="8" creationId="{7C53D7E3-0080-5602-D35A-2B22E68F6658}"/>
          </ac:spMkLst>
        </pc:spChg>
        <pc:spChg chg="mod">
          <ac:chgData name="Arya Hariharan" userId="1b0de08ee315818a" providerId="LiveId" clId="{3A58D0B3-ABF9-4920-85F7-7AEC4A092D09}" dt="2025-01-17T03:24:10.960" v="3435" actId="1076"/>
          <ac:spMkLst>
            <pc:docMk/>
            <pc:sldMk cId="2028409871" sldId="326"/>
            <ac:spMk id="18" creationId="{B9997FD6-8DE5-D3FE-CBF5-5277AFBF5EDE}"/>
          </ac:spMkLst>
        </pc:spChg>
        <pc:picChg chg="mod">
          <ac:chgData name="Arya Hariharan" userId="1b0de08ee315818a" providerId="LiveId" clId="{3A58D0B3-ABF9-4920-85F7-7AEC4A092D09}" dt="2025-01-17T03:29:10.346" v="3646" actId="1035"/>
          <ac:picMkLst>
            <pc:docMk/>
            <pc:sldMk cId="2028409871" sldId="326"/>
            <ac:picMk id="5" creationId="{08899C55-1937-E6C9-B470-231E9E40ECED}"/>
          </ac:picMkLst>
        </pc:picChg>
      </pc:sldChg>
      <pc:sldChg chg="modNotesTx">
        <pc:chgData name="Arya Hariharan" userId="1b0de08ee315818a" providerId="LiveId" clId="{3A58D0B3-ABF9-4920-85F7-7AEC4A092D09}" dt="2025-01-17T05:03:04.300" v="4765" actId="20577"/>
        <pc:sldMkLst>
          <pc:docMk/>
          <pc:sldMk cId="1575889773" sldId="327"/>
        </pc:sldMkLst>
      </pc:sldChg>
      <pc:sldChg chg="modNotesTx">
        <pc:chgData name="Arya Hariharan" userId="1b0de08ee315818a" providerId="LiveId" clId="{3A58D0B3-ABF9-4920-85F7-7AEC4A092D09}" dt="2025-01-17T05:03:07.798" v="4769" actId="20577"/>
        <pc:sldMkLst>
          <pc:docMk/>
          <pc:sldMk cId="4019265347" sldId="328"/>
        </pc:sldMkLst>
      </pc:sldChg>
      <pc:sldChg chg="modNotesTx">
        <pc:chgData name="Arya Hariharan" userId="1b0de08ee315818a" providerId="LiveId" clId="{3A58D0B3-ABF9-4920-85F7-7AEC4A092D09}" dt="2025-01-17T05:03:11.857" v="4774" actId="20577"/>
        <pc:sldMkLst>
          <pc:docMk/>
          <pc:sldMk cId="2064238693" sldId="330"/>
        </pc:sldMkLst>
      </pc:sldChg>
      <pc:sldChg chg="modNotesTx">
        <pc:chgData name="Arya Hariharan" userId="1b0de08ee315818a" providerId="LiveId" clId="{3A58D0B3-ABF9-4920-85F7-7AEC4A092D09}" dt="2025-01-17T05:03:15.785" v="4779" actId="20577"/>
        <pc:sldMkLst>
          <pc:docMk/>
          <pc:sldMk cId="1422240868" sldId="331"/>
        </pc:sldMkLst>
      </pc:sldChg>
      <pc:sldChg chg="modNotesTx">
        <pc:chgData name="Arya Hariharan" userId="1b0de08ee315818a" providerId="LiveId" clId="{3A58D0B3-ABF9-4920-85F7-7AEC4A092D09}" dt="2025-01-17T05:03:20.173" v="4784" actId="20577"/>
        <pc:sldMkLst>
          <pc:docMk/>
          <pc:sldMk cId="3081487311" sldId="332"/>
        </pc:sldMkLst>
      </pc:sldChg>
      <pc:sldChg chg="modNotesTx">
        <pc:chgData name="Arya Hariharan" userId="1b0de08ee315818a" providerId="LiveId" clId="{3A58D0B3-ABF9-4920-85F7-7AEC4A092D09}" dt="2025-01-17T05:03:39.651" v="4809" actId="20577"/>
        <pc:sldMkLst>
          <pc:docMk/>
          <pc:sldMk cId="636383899" sldId="333"/>
        </pc:sldMkLst>
      </pc:sldChg>
      <pc:sldChg chg="modNotesTx">
        <pc:chgData name="Arya Hariharan" userId="1b0de08ee315818a" providerId="LiveId" clId="{3A58D0B3-ABF9-4920-85F7-7AEC4A092D09}" dt="2025-01-17T05:03:42.627" v="4813" actId="20577"/>
        <pc:sldMkLst>
          <pc:docMk/>
          <pc:sldMk cId="2978760624" sldId="334"/>
        </pc:sldMkLst>
      </pc:sldChg>
      <pc:sldChg chg="modNotesTx">
        <pc:chgData name="Arya Hariharan" userId="1b0de08ee315818a" providerId="LiveId" clId="{3A58D0B3-ABF9-4920-85F7-7AEC4A092D09}" dt="2025-01-17T05:03:46.914" v="4825" actId="20577"/>
        <pc:sldMkLst>
          <pc:docMk/>
          <pc:sldMk cId="659256787" sldId="335"/>
        </pc:sldMkLst>
      </pc:sldChg>
      <pc:sldChg chg="modNotesTx">
        <pc:chgData name="Arya Hariharan" userId="1b0de08ee315818a" providerId="LiveId" clId="{3A58D0B3-ABF9-4920-85F7-7AEC4A092D09}" dt="2025-01-17T05:03:51.030" v="4837" actId="20577"/>
        <pc:sldMkLst>
          <pc:docMk/>
          <pc:sldMk cId="1895438480" sldId="336"/>
        </pc:sldMkLst>
      </pc:sldChg>
      <pc:sldChg chg="modNotesTx">
        <pc:chgData name="Arya Hariharan" userId="1b0de08ee315818a" providerId="LiveId" clId="{3A58D0B3-ABF9-4920-85F7-7AEC4A092D09}" dt="2025-01-17T05:03:55.759" v="4841" actId="20577"/>
        <pc:sldMkLst>
          <pc:docMk/>
          <pc:sldMk cId="2056079306" sldId="337"/>
        </pc:sldMkLst>
      </pc:sldChg>
      <pc:sldChg chg="modNotesTx">
        <pc:chgData name="Arya Hariharan" userId="1b0de08ee315818a" providerId="LiveId" clId="{3A58D0B3-ABF9-4920-85F7-7AEC4A092D09}" dt="2025-01-17T05:05:45.627" v="5018" actId="20577"/>
        <pc:sldMkLst>
          <pc:docMk/>
          <pc:sldMk cId="839351558" sldId="338"/>
        </pc:sldMkLst>
      </pc:sldChg>
      <pc:sldChg chg="modNotesTx">
        <pc:chgData name="Arya Hariharan" userId="1b0de08ee315818a" providerId="LiveId" clId="{3A58D0B3-ABF9-4920-85F7-7AEC4A092D09}" dt="2025-01-17T05:05:49.510" v="5023" actId="20577"/>
        <pc:sldMkLst>
          <pc:docMk/>
          <pc:sldMk cId="4229877389" sldId="339"/>
        </pc:sldMkLst>
      </pc:sldChg>
      <pc:sldChg chg="modNotesTx">
        <pc:chgData name="Arya Hariharan" userId="1b0de08ee315818a" providerId="LiveId" clId="{3A58D0B3-ABF9-4920-85F7-7AEC4A092D09}" dt="2025-01-17T05:05:52.508" v="5027" actId="20577"/>
        <pc:sldMkLst>
          <pc:docMk/>
          <pc:sldMk cId="2902362270" sldId="340"/>
        </pc:sldMkLst>
      </pc:sldChg>
      <pc:sldChg chg="modNotesTx">
        <pc:chgData name="Arya Hariharan" userId="1b0de08ee315818a" providerId="LiveId" clId="{3A58D0B3-ABF9-4920-85F7-7AEC4A092D09}" dt="2025-01-17T05:05:34.201" v="4992" actId="20577"/>
        <pc:sldMkLst>
          <pc:docMk/>
          <pc:sldMk cId="1312862507" sldId="341"/>
        </pc:sldMkLst>
      </pc:sldChg>
      <pc:sldChg chg="modSp add mod ord modNotesTx">
        <pc:chgData name="Arya Hariharan" userId="1b0de08ee315818a" providerId="LiveId" clId="{3A58D0B3-ABF9-4920-85F7-7AEC4A092D09}" dt="2025-01-17T05:02:37.966" v="4737" actId="20577"/>
        <pc:sldMkLst>
          <pc:docMk/>
          <pc:sldMk cId="2529807674" sldId="342"/>
        </pc:sldMkLst>
        <pc:spChg chg="mod">
          <ac:chgData name="Arya Hariharan" userId="1b0de08ee315818a" providerId="LiveId" clId="{3A58D0B3-ABF9-4920-85F7-7AEC4A092D09}" dt="2025-01-17T03:48:17.142" v="4503" actId="20577"/>
          <ac:spMkLst>
            <pc:docMk/>
            <pc:sldMk cId="2529807674" sldId="342"/>
            <ac:spMk id="4" creationId="{71838F77-7724-70CB-14DB-D7559F8144D0}"/>
          </ac:spMkLst>
        </pc:spChg>
        <pc:spChg chg="mod">
          <ac:chgData name="Arya Hariharan" userId="1b0de08ee315818a" providerId="LiveId" clId="{3A58D0B3-ABF9-4920-85F7-7AEC4A092D09}" dt="2025-01-17T03:53:03.970" v="4564" actId="1035"/>
          <ac:spMkLst>
            <pc:docMk/>
            <pc:sldMk cId="2529807674" sldId="342"/>
            <ac:spMk id="6" creationId="{C8EDFB35-7DBC-91EE-EF02-FD08631C5311}"/>
          </ac:spMkLst>
        </pc:spChg>
        <pc:spChg chg="mod">
          <ac:chgData name="Arya Hariharan" userId="1b0de08ee315818a" providerId="LiveId" clId="{3A58D0B3-ABF9-4920-85F7-7AEC4A092D09}" dt="2025-01-17T03:50:56.230" v="4505" actId="20577"/>
          <ac:spMkLst>
            <pc:docMk/>
            <pc:sldMk cId="2529807674" sldId="342"/>
            <ac:spMk id="8" creationId="{4B520A9F-BD67-71CD-EE66-D3AABF5557B2}"/>
          </ac:spMkLst>
        </pc:spChg>
      </pc:sldChg>
      <pc:sldChg chg="modSp add mod modNotesTx">
        <pc:chgData name="Arya Hariharan" userId="1b0de08ee315818a" providerId="LiveId" clId="{3A58D0B3-ABF9-4920-85F7-7AEC4A092D09}" dt="2025-01-17T05:02:40.801" v="4741" actId="20577"/>
        <pc:sldMkLst>
          <pc:docMk/>
          <pc:sldMk cId="645475967" sldId="343"/>
        </pc:sldMkLst>
        <pc:spChg chg="mod">
          <ac:chgData name="Arya Hariharan" userId="1b0de08ee315818a" providerId="LiveId" clId="{3A58D0B3-ABF9-4920-85F7-7AEC4A092D09}" dt="2025-01-17T03:52:47.764" v="4560" actId="12"/>
          <ac:spMkLst>
            <pc:docMk/>
            <pc:sldMk cId="645475967" sldId="343"/>
            <ac:spMk id="4" creationId="{14215458-2912-E305-CBC9-BD442BBAF2ED}"/>
          </ac:spMkLst>
        </pc:spChg>
        <pc:spChg chg="mod">
          <ac:chgData name="Arya Hariharan" userId="1b0de08ee315818a" providerId="LiveId" clId="{3A58D0B3-ABF9-4920-85F7-7AEC4A092D09}" dt="2025-01-17T03:53:08.805" v="4567" actId="1035"/>
          <ac:spMkLst>
            <pc:docMk/>
            <pc:sldMk cId="645475967" sldId="343"/>
            <ac:spMk id="6" creationId="{C5A7EA25-EF6C-F0FF-32C7-A2E0BA7097B7}"/>
          </ac:spMkLst>
        </pc:spChg>
        <pc:spChg chg="mod">
          <ac:chgData name="Arya Hariharan" userId="1b0de08ee315818a" providerId="LiveId" clId="{3A58D0B3-ABF9-4920-85F7-7AEC4A092D09}" dt="2025-01-17T04:47:54.165" v="4665"/>
          <ac:spMkLst>
            <pc:docMk/>
            <pc:sldMk cId="645475967" sldId="343"/>
            <ac:spMk id="8" creationId="{E0EBF2E6-4B8C-C02C-FBB9-AFC430E2021A}"/>
          </ac:spMkLst>
        </pc:spChg>
      </pc:sldChg>
      <pc:sldChg chg="addSp delSp modSp add mod modNotesTx">
        <pc:chgData name="Arya Hariharan" userId="1b0de08ee315818a" providerId="LiveId" clId="{3A58D0B3-ABF9-4920-85F7-7AEC4A092D09}" dt="2025-01-17T05:03:24.130" v="4789" actId="20577"/>
        <pc:sldMkLst>
          <pc:docMk/>
          <pc:sldMk cId="1680002394" sldId="344"/>
        </pc:sldMkLst>
        <pc:picChg chg="add mod ord modCrop">
          <ac:chgData name="Arya Hariharan" userId="1b0de08ee315818a" providerId="LiveId" clId="{3A58D0B3-ABF9-4920-85F7-7AEC4A092D09}" dt="2025-01-17T04:07:28.993" v="4578" actId="167"/>
          <ac:picMkLst>
            <pc:docMk/>
            <pc:sldMk cId="1680002394" sldId="344"/>
            <ac:picMk id="6" creationId="{4329123B-015A-3184-EF5C-A8F20CFC65F0}"/>
          </ac:picMkLst>
        </pc:picChg>
      </pc:sldChg>
      <pc:sldChg chg="addSp delSp modSp add mod modNotesTx">
        <pc:chgData name="Arya Hariharan" userId="1b0de08ee315818a" providerId="LiveId" clId="{3A58D0B3-ABF9-4920-85F7-7AEC4A092D09}" dt="2025-01-17T05:03:27.217" v="4794" actId="20577"/>
        <pc:sldMkLst>
          <pc:docMk/>
          <pc:sldMk cId="3496559083" sldId="345"/>
        </pc:sldMkLst>
        <pc:picChg chg="add mod ord modCrop">
          <ac:chgData name="Arya Hariharan" userId="1b0de08ee315818a" providerId="LiveId" clId="{3A58D0B3-ABF9-4920-85F7-7AEC4A092D09}" dt="2025-01-17T04:10:29.110" v="4586" actId="167"/>
          <ac:picMkLst>
            <pc:docMk/>
            <pc:sldMk cId="3496559083" sldId="345"/>
            <ac:picMk id="7" creationId="{E77FB71A-9022-C302-35CA-E651CCE6C548}"/>
          </ac:picMkLst>
        </pc:picChg>
      </pc:sldChg>
      <pc:sldChg chg="addSp delSp modSp add mod modNotesTx">
        <pc:chgData name="Arya Hariharan" userId="1b0de08ee315818a" providerId="LiveId" clId="{3A58D0B3-ABF9-4920-85F7-7AEC4A092D09}" dt="2025-01-17T05:03:30.872" v="4799" actId="20577"/>
        <pc:sldMkLst>
          <pc:docMk/>
          <pc:sldMk cId="2701769376" sldId="346"/>
        </pc:sldMkLst>
        <pc:picChg chg="add mod ord modCrop">
          <ac:chgData name="Arya Hariharan" userId="1b0de08ee315818a" providerId="LiveId" clId="{3A58D0B3-ABF9-4920-85F7-7AEC4A092D09}" dt="2025-01-17T04:12:38.436" v="4597" actId="167"/>
          <ac:picMkLst>
            <pc:docMk/>
            <pc:sldMk cId="2701769376" sldId="346"/>
            <ac:picMk id="6" creationId="{AAA3E325-A1BA-FD0F-3456-F4DB4CDFD17A}"/>
          </ac:picMkLst>
        </pc:picChg>
      </pc:sldChg>
      <pc:sldChg chg="modSp add mod">
        <pc:chgData name="Arya Hariharan" userId="1b0de08ee315818a" providerId="LiveId" clId="{3A58D0B3-ABF9-4920-85F7-7AEC4A092D09}" dt="2025-01-31T04:07:31.344" v="5249" actId="20577"/>
        <pc:sldMkLst>
          <pc:docMk/>
          <pc:sldMk cId="2238763106" sldId="347"/>
        </pc:sldMkLst>
        <pc:spChg chg="mod">
          <ac:chgData name="Arya Hariharan" userId="1b0de08ee315818a" providerId="LiveId" clId="{3A58D0B3-ABF9-4920-85F7-7AEC4A092D09}" dt="2025-01-31T04:07:31.344" v="5249" actId="20577"/>
          <ac:spMkLst>
            <pc:docMk/>
            <pc:sldMk cId="2238763106" sldId="347"/>
            <ac:spMk id="3" creationId="{2255766D-E43B-9509-1BD3-1D07A56C0D45}"/>
          </ac:spMkLst>
        </pc:spChg>
      </pc:sldChg>
      <pc:sldChg chg="delSp modSp add mod">
        <pc:chgData name="Arya Hariharan" userId="1b0de08ee315818a" providerId="LiveId" clId="{3A58D0B3-ABF9-4920-85F7-7AEC4A092D09}" dt="2025-01-31T04:07:21.145" v="5239" actId="20577"/>
        <pc:sldMkLst>
          <pc:docMk/>
          <pc:sldMk cId="1084051322" sldId="348"/>
        </pc:sldMkLst>
        <pc:spChg chg="mod">
          <ac:chgData name="Arya Hariharan" userId="1b0de08ee315818a" providerId="LiveId" clId="{3A58D0B3-ABF9-4920-85F7-7AEC4A092D09}" dt="2025-01-31T04:07:21.145" v="5239" actId="20577"/>
          <ac:spMkLst>
            <pc:docMk/>
            <pc:sldMk cId="1084051322" sldId="348"/>
            <ac:spMk id="6" creationId="{1039AF61-0D06-2943-6C2A-C03CFD1FF3D0}"/>
          </ac:spMkLst>
        </pc:spChg>
        <pc:spChg chg="mod">
          <ac:chgData name="Arya Hariharan" userId="1b0de08ee315818a" providerId="LiveId" clId="{3A58D0B3-ABF9-4920-85F7-7AEC4A092D09}" dt="2025-01-31T04:07:18.138" v="5237" actId="1076"/>
          <ac:spMkLst>
            <pc:docMk/>
            <pc:sldMk cId="1084051322" sldId="348"/>
            <ac:spMk id="11" creationId="{A877E482-1917-FCFF-1377-99CD325E1134}"/>
          </ac:spMkLst>
        </pc:spChg>
        <pc:spChg chg="del">
          <ac:chgData name="Arya Hariharan" userId="1b0de08ee315818a" providerId="LiveId" clId="{3A58D0B3-ABF9-4920-85F7-7AEC4A092D09}" dt="2025-01-31T04:06:49.804" v="5235" actId="478"/>
          <ac:spMkLst>
            <pc:docMk/>
            <pc:sldMk cId="1084051322" sldId="348"/>
            <ac:spMk id="13" creationId="{FB215062-62DE-93D7-189C-9633D467D8B4}"/>
          </ac:spMkLst>
        </pc:spChg>
        <pc:picChg chg="mod">
          <ac:chgData name="Arya Hariharan" userId="1b0de08ee315818a" providerId="LiveId" clId="{3A58D0B3-ABF9-4920-85F7-7AEC4A092D09}" dt="2025-01-31T04:07:18.138" v="5237" actId="1076"/>
          <ac:picMkLst>
            <pc:docMk/>
            <pc:sldMk cId="1084051322" sldId="348"/>
            <ac:picMk id="8" creationId="{D97942D0-9B2C-8223-907F-F53F76E89FE3}"/>
          </ac:picMkLst>
        </pc:picChg>
        <pc:picChg chg="mod">
          <ac:chgData name="Arya Hariharan" userId="1b0de08ee315818a" providerId="LiveId" clId="{3A58D0B3-ABF9-4920-85F7-7AEC4A092D09}" dt="2025-01-31T04:07:18.138" v="5237" actId="1076"/>
          <ac:picMkLst>
            <pc:docMk/>
            <pc:sldMk cId="1084051322" sldId="348"/>
            <ac:picMk id="12" creationId="{8BC536E0-D15D-8DF3-3176-2AEE9DA9433A}"/>
          </ac:picMkLst>
        </pc:picChg>
        <pc:picChg chg="del">
          <ac:chgData name="Arya Hariharan" userId="1b0de08ee315818a" providerId="LiveId" clId="{3A58D0B3-ABF9-4920-85F7-7AEC4A092D09}" dt="2025-01-31T04:06:51.021" v="5236" actId="478"/>
          <ac:picMkLst>
            <pc:docMk/>
            <pc:sldMk cId="1084051322" sldId="348"/>
            <ac:picMk id="14" creationId="{9CD927F8-3CE7-8BCD-A6D7-AB122D8B32D7}"/>
          </ac:picMkLst>
        </pc:picChg>
      </pc:sldChg>
      <pc:sldChg chg="modSp add mod">
        <pc:chgData name="Arya Hariharan" userId="1b0de08ee315818a" providerId="LiveId" clId="{3A58D0B3-ABF9-4920-85F7-7AEC4A092D09}" dt="2025-01-31T04:07:38.369" v="5260" actId="20577"/>
        <pc:sldMkLst>
          <pc:docMk/>
          <pc:sldMk cId="1847877595" sldId="349"/>
        </pc:sldMkLst>
        <pc:spChg chg="mod">
          <ac:chgData name="Arya Hariharan" userId="1b0de08ee315818a" providerId="LiveId" clId="{3A58D0B3-ABF9-4920-85F7-7AEC4A092D09}" dt="2025-01-31T04:07:38.369" v="5260" actId="20577"/>
          <ac:spMkLst>
            <pc:docMk/>
            <pc:sldMk cId="1847877595" sldId="349"/>
            <ac:spMk id="3" creationId="{6F36CD8F-6D8C-80AD-2183-CD84521FAC60}"/>
          </ac:spMkLst>
        </pc:spChg>
      </pc:sldChg>
      <pc:sldChg chg="delSp modSp add mod">
        <pc:chgData name="Arya Hariharan" userId="1b0de08ee315818a" providerId="LiveId" clId="{3A58D0B3-ABF9-4920-85F7-7AEC4A092D09}" dt="2025-01-31T04:08:26.016" v="5342" actId="20577"/>
        <pc:sldMkLst>
          <pc:docMk/>
          <pc:sldMk cId="2876788350" sldId="350"/>
        </pc:sldMkLst>
        <pc:spChg chg="mod">
          <ac:chgData name="Arya Hariharan" userId="1b0de08ee315818a" providerId="LiveId" clId="{3A58D0B3-ABF9-4920-85F7-7AEC4A092D09}" dt="2025-01-31T04:07:47.182" v="5274" actId="20577"/>
          <ac:spMkLst>
            <pc:docMk/>
            <pc:sldMk cId="2876788350" sldId="350"/>
            <ac:spMk id="3" creationId="{62E90AF9-9551-4DB8-79C3-715ADF58780A}"/>
          </ac:spMkLst>
        </pc:spChg>
        <pc:spChg chg="mod">
          <ac:chgData name="Arya Hariharan" userId="1b0de08ee315818a" providerId="LiveId" clId="{3A58D0B3-ABF9-4920-85F7-7AEC4A092D09}" dt="2025-01-31T04:08:00.065" v="5279" actId="1076"/>
          <ac:spMkLst>
            <pc:docMk/>
            <pc:sldMk cId="2876788350" sldId="350"/>
            <ac:spMk id="4" creationId="{8DB91B2E-AD4C-1F3C-8B49-0F102C5F356F}"/>
          </ac:spMkLst>
        </pc:spChg>
        <pc:spChg chg="mod">
          <ac:chgData name="Arya Hariharan" userId="1b0de08ee315818a" providerId="LiveId" clId="{3A58D0B3-ABF9-4920-85F7-7AEC4A092D09}" dt="2025-01-31T04:08:26.016" v="5342" actId="20577"/>
          <ac:spMkLst>
            <pc:docMk/>
            <pc:sldMk cId="2876788350" sldId="350"/>
            <ac:spMk id="6" creationId="{10F34C46-1A6E-8CDD-7095-C3B245957F32}"/>
          </ac:spMkLst>
        </pc:spChg>
        <pc:spChg chg="del">
          <ac:chgData name="Arya Hariharan" userId="1b0de08ee315818a" providerId="LiveId" clId="{3A58D0B3-ABF9-4920-85F7-7AEC4A092D09}" dt="2025-01-31T04:07:53.383" v="5278" actId="478"/>
          <ac:spMkLst>
            <pc:docMk/>
            <pc:sldMk cId="2876788350" sldId="350"/>
            <ac:spMk id="7" creationId="{875BD05F-B16F-7271-33A7-5B013F8B12F5}"/>
          </ac:spMkLst>
        </pc:spChg>
        <pc:spChg chg="del">
          <ac:chgData name="Arya Hariharan" userId="1b0de08ee315818a" providerId="LiveId" clId="{3A58D0B3-ABF9-4920-85F7-7AEC4A092D09}" dt="2025-01-31T04:07:51.116" v="5276" actId="478"/>
          <ac:spMkLst>
            <pc:docMk/>
            <pc:sldMk cId="2876788350" sldId="350"/>
            <ac:spMk id="11" creationId="{0B95463A-AD0A-D212-4B24-B0DB4CE97F97}"/>
          </ac:spMkLst>
        </pc:spChg>
        <pc:spChg chg="del">
          <ac:chgData name="Arya Hariharan" userId="1b0de08ee315818a" providerId="LiveId" clId="{3A58D0B3-ABF9-4920-85F7-7AEC4A092D09}" dt="2025-01-31T04:07:49.324" v="5275" actId="478"/>
          <ac:spMkLst>
            <pc:docMk/>
            <pc:sldMk cId="2876788350" sldId="350"/>
            <ac:spMk id="13" creationId="{4041F283-05A2-203E-D9B6-F768CFAF890A}"/>
          </ac:spMkLst>
        </pc:spChg>
        <pc:spChg chg="del">
          <ac:chgData name="Arya Hariharan" userId="1b0de08ee315818a" providerId="LiveId" clId="{3A58D0B3-ABF9-4920-85F7-7AEC4A092D09}" dt="2025-01-31T04:07:52.075" v="5277" actId="478"/>
          <ac:spMkLst>
            <pc:docMk/>
            <pc:sldMk cId="2876788350" sldId="350"/>
            <ac:spMk id="15" creationId="{10016638-3247-4FEA-8C70-2356B1425B6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A5977-83DC-49D7-B8A6-938AC141FDC2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426C0-75A2-4FFC-B05A-D4E78818C2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98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Elvis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776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Shreyashwini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600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229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074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4585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661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202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3083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022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Prabu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191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Prabu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309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Elvis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271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936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195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5903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Prabu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764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Prabu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820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Aditi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919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Aditi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3960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Aditi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764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Aditi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960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879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Elvis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50771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7669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Shreyashwini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388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Shreyashwini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8061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415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Aditi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500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Aditi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8505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047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9800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Elvis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521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Prabu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140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Elvis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8515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Shreyashwini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7874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Aditi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8968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Aditi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869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Shreyashwini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5375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Prabu, Elvis, Arya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2479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Prabu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8897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Shreyashwini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6514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Elvis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1659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6153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F8038-51BE-D1B3-B12A-C4EB1140D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F2FBB1-95FC-F003-6723-7AECD6DA5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4C854-FB78-6589-43FA-4733B32C1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Elvis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CE8D7-D1AD-41F5-E2C0-7BF2E69B5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039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1111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32BCD-A005-10D9-7173-1EEAD2A32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9CA5-D3CC-A8C1-A0AD-E080B7E608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C1B9DA-10BE-059E-E350-00F4751BF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Arya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24F88-1676-C1F4-2B09-D6DB34BA0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836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Shreyashwini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620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Shreyashwini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91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Shreyashwini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919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Shreyashwini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6C0-75A2-4FFC-B05A-D4E78818C263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6550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E1F8A-5317-6DFA-B41F-613D904AF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F5ACB-E1F1-17A0-C03E-B0FDB66E9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5F951-68F6-830D-2AB4-CAF22BC6E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496F-530A-4719-8DA3-18BB881687D7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30299-1CD5-FBD7-B46B-BC45AFC5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BA560-17CC-6CDD-9DDC-CC49F198B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6BB4-F3E7-4CC0-BD07-EB5DF6D78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218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E9C7-EAB2-0C97-4854-F2F24094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FDC91A-CF5D-9537-DC62-8AB527942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FFF7E-E0AD-62A9-C8D2-F00091B6A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496F-530A-4719-8DA3-18BB881687D7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5EEF9-B49C-3831-2B3A-8314A6FF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EA772-A8EE-1BF3-29A3-B4C5D532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6BB4-F3E7-4CC0-BD07-EB5DF6D78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33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E01F36-4497-9AA8-FB73-B17CD3DC24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1B32A-E153-90F9-EBC2-78EAAC977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0E175-7075-01A6-3085-B83EB952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496F-530A-4719-8DA3-18BB881687D7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4C2C2-0936-0D5F-D43F-30D8E53DA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DD09E-078D-843A-0F75-ACE87772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6BB4-F3E7-4CC0-BD07-EB5DF6D78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55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306D-F293-528A-2D8C-B3E847C93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C36A2-3492-62E6-3C18-E94961F85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9DD0E-8C3E-89D6-F049-9ABCCAE79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496F-530A-4719-8DA3-18BB881687D7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5189E-6746-C58F-C37C-08B0283D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C7E8F-D075-9335-0D4E-F76DF761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6BB4-F3E7-4CC0-BD07-EB5DF6D78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490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5EC27-3AC1-FEBB-6131-C57C0293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C339F-4B9F-902C-C4A4-B60D1EDCE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C5EEE-F90B-D3D4-B2A6-184F2F3E5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496F-530A-4719-8DA3-18BB881687D7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F09F-8ACB-926F-3517-268753FD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CC19-B691-191C-E9D0-EB0D6C72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6BB4-F3E7-4CC0-BD07-EB5DF6D78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99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50A21-4987-41E0-6BB3-CC9E3BA4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8E071-FF2F-0C13-06EF-5A4E29C0D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66748-CAB8-9E7E-6E8E-7135D183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17B56-A9D8-5610-312D-07CFA779D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496F-530A-4719-8DA3-18BB881687D7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1A3BAF-F3D8-B3EB-732B-6FC7E6F6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A5738C-38C4-1623-5CA6-70509B95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6BB4-F3E7-4CC0-BD07-EB5DF6D78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7752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AEF6-77A0-487B-E39B-57F4FA70D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B0356-050B-49A4-EF00-E2DED7826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12449-FF77-A0E2-25DC-B9B1A1B54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13E963-DB51-21CB-0DFA-5A55500F0C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828D3D-7B3D-7497-A8BB-A95395CA2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F23B6C-14A8-3730-5535-C5751B9D5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496F-530A-4719-8DA3-18BB881687D7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C65A9F-CE0D-E701-E6A2-5D94DDF26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129AEE-1086-689B-56D4-D4539C68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6BB4-F3E7-4CC0-BD07-EB5DF6D78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99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172F9-60CA-15BF-56A9-7B6A65489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BA65CA-BEB9-5ECC-5536-3776BDB70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496F-530A-4719-8DA3-18BB881687D7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C46E1-9670-CF98-1636-EEDB4783C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C68587-FD81-1DD7-8A97-44BD6A18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6BB4-F3E7-4CC0-BD07-EB5DF6D78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361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259B6-E9D4-E5C8-FAB2-8FED5A6F8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496F-530A-4719-8DA3-18BB881687D7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852F86-4EE5-E4D4-09BC-399F1C465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DB045-3D6B-C8A8-3708-FD788F52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6BB4-F3E7-4CC0-BD07-EB5DF6D78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279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8355-D8BF-7AEB-CCA8-66283393A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763E2-2CA7-6205-597A-5F90033DC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EB0E5-6154-1972-4076-B13F1714F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381A1-7449-BC3D-51F9-068D0E4E2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496F-530A-4719-8DA3-18BB881687D7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5AED6-4F7F-071C-C2AC-667491B96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015C7-F3CC-DA5A-43F2-3C3BEB7B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6BB4-F3E7-4CC0-BD07-EB5DF6D78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244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D602-14F5-1696-140C-CE54019A0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FDA39-D6DC-98ED-C8A9-89CE77CA49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842AB-9729-3216-FAE6-CF04CE917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79DE4-ABCF-6958-132E-008E4346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496F-530A-4719-8DA3-18BB881687D7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A8FFE-928E-9C52-4A7F-443AFF1D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903CC-4D7D-221E-FBF2-B6B32A214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6BB4-F3E7-4CC0-BD07-EB5DF6D78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16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E69CED-8B33-27B2-2499-81B36D1B3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E58B3-3630-FEE7-1A9D-EC9242C3C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35223-F3C9-2EBF-3C03-F7002D8B18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2496F-530A-4719-8DA3-18BB881687D7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8D71A-3D4A-AB86-0963-CF0DDFD6A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39161-C3AF-1D7D-239A-BDE1B9AAC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56BB4-F3E7-4CC0-BD07-EB5DF6D78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97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microsoft.com/office/2007/relationships/hdphoto" Target="../media/hdphoto5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5.wdp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1.wdp"/><Relationship Id="rId5" Type="http://schemas.openxmlformats.org/officeDocument/2006/relationships/image" Target="../media/image8.png"/><Relationship Id="rId15" Type="http://schemas.microsoft.com/office/2007/relationships/hdphoto" Target="../media/hdphoto3.wdp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10" Type="http://schemas.openxmlformats.org/officeDocument/2006/relationships/image" Target="../media/image34.png"/><Relationship Id="rId4" Type="http://schemas.openxmlformats.org/officeDocument/2006/relationships/notesSlide" Target="../notesSlides/notesSlide35.xml"/><Relationship Id="rId9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image" Target="../media/image1.png"/><Relationship Id="rId7" Type="http://schemas.openxmlformats.org/officeDocument/2006/relationships/slide" Target="slide44.xml"/><Relationship Id="rId12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slide" Target="slide4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45.xml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4.xml"/><Relationship Id="rId11" Type="http://schemas.openxmlformats.org/officeDocument/2006/relationships/slide" Target="slide46.xml"/><Relationship Id="rId5" Type="http://schemas.openxmlformats.org/officeDocument/2006/relationships/image" Target="../media/image2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microsoft.com/office/2007/relationships/hdphoto" Target="../media/hdphoto1.wdp"/><Relationship Id="rId1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46.xml"/><Relationship Id="rId3" Type="http://schemas.openxmlformats.org/officeDocument/2006/relationships/image" Target="../media/image5.png"/><Relationship Id="rId7" Type="http://schemas.openxmlformats.org/officeDocument/2006/relationships/slide" Target="slide44.xm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5.xml"/><Relationship Id="rId11" Type="http://schemas.openxmlformats.org/officeDocument/2006/relationships/image" Target="../media/image39.png"/><Relationship Id="rId5" Type="http://schemas.openxmlformats.org/officeDocument/2006/relationships/image" Target="../media/image2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microsoft.com/office/2007/relationships/hdphoto" Target="../media/hdphoto1.wdp"/><Relationship Id="rId1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12" Type="http://schemas.openxmlformats.org/officeDocument/2006/relationships/slide" Target="slide46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4.xml"/><Relationship Id="rId11" Type="http://schemas.openxmlformats.org/officeDocument/2006/relationships/image" Target="../media/image37.png"/><Relationship Id="rId5" Type="http://schemas.openxmlformats.org/officeDocument/2006/relationships/image" Target="../media/image2.png"/><Relationship Id="rId10" Type="http://schemas.openxmlformats.org/officeDocument/2006/relationships/slide" Target="slide45.xml"/><Relationship Id="rId4" Type="http://schemas.openxmlformats.org/officeDocument/2006/relationships/image" Target="../media/image1.png"/><Relationship Id="rId9" Type="http://schemas.openxmlformats.org/officeDocument/2006/relationships/image" Target="../media/image35.png"/><Relationship Id="rId1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42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4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03A8BB-2D2E-B37A-07A9-D67332C8E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E3B720-35DE-EBF7-24DA-9B6D793DE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1026" name="Picture 2" descr="The Eye, New World Order and Climate Action: Explained">
            <a:extLst>
              <a:ext uri="{FF2B5EF4-FFF2-40B4-BE49-F238E27FC236}">
                <a16:creationId xmlns:a16="http://schemas.microsoft.com/office/drawing/2014/main" id="{2154B9BE-206D-33AE-BFF8-EF781CD5E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680" y="2204355"/>
            <a:ext cx="3380640" cy="2013858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98756B-4F50-C041-F59A-0BE122191F25}"/>
              </a:ext>
            </a:extLst>
          </p:cNvPr>
          <p:cNvSpPr txBox="1"/>
          <p:nvPr/>
        </p:nvSpPr>
        <p:spPr>
          <a:xfrm>
            <a:off x="3042557" y="1285386"/>
            <a:ext cx="6106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ahnschrift SemiBold Condensed" panose="020B0502040204020203" pitchFamily="34" charset="0"/>
                <a:ea typeface="HP Simplified Jpan" panose="020B0500000000000000" pitchFamily="34" charset="-128"/>
              </a:rPr>
              <a:t>Experiential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1B187-511A-EEB1-9ADB-E3DBF7430CE6}"/>
              </a:ext>
            </a:extLst>
          </p:cNvPr>
          <p:cNvSpPr txBox="1"/>
          <p:nvPr/>
        </p:nvSpPr>
        <p:spPr>
          <a:xfrm>
            <a:off x="3056477" y="4572871"/>
            <a:ext cx="6106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ahnschrift SemiBold Condensed" panose="020B0502040204020203" pitchFamily="34" charset="0"/>
                <a:ea typeface="HP Simplified Jpan" panose="020B0500000000000000" pitchFamily="34" charset="-128"/>
              </a:rPr>
              <a:t>SDG-13 CLIMATE 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F11BA-2723-582A-BC65-49E06E4EA0DF}"/>
              </a:ext>
            </a:extLst>
          </p:cNvPr>
          <p:cNvSpPr txBox="1"/>
          <p:nvPr/>
        </p:nvSpPr>
        <p:spPr>
          <a:xfrm>
            <a:off x="737823" y="5675588"/>
            <a:ext cx="134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Bahnschrift SemiBold Condensed" panose="020B0502040204020203" pitchFamily="34" charset="0"/>
                <a:ea typeface="HP Simplified Jpan" panose="020B0500000000000000" pitchFamily="34" charset="-128"/>
              </a:rPr>
              <a:t>Arya Hariharan</a:t>
            </a:r>
          </a:p>
          <a:p>
            <a:pPr algn="ctr"/>
            <a:r>
              <a:rPr lang="en-IN" dirty="0">
                <a:latin typeface="Bahnschrift SemiBold Condensed" panose="020B0502040204020203" pitchFamily="34" charset="0"/>
                <a:ea typeface="HP Simplified Jpan" panose="020B0500000000000000" pitchFamily="34" charset="-128"/>
              </a:rPr>
              <a:t>1RV22CS029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642A19-2701-6E3E-F43F-3CBF77B5D77C}"/>
              </a:ext>
            </a:extLst>
          </p:cNvPr>
          <p:cNvSpPr txBox="1"/>
          <p:nvPr/>
        </p:nvSpPr>
        <p:spPr>
          <a:xfrm>
            <a:off x="3115512" y="5675588"/>
            <a:ext cx="142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Bahnschrift SemiBold Condensed" panose="020B0502040204020203" pitchFamily="34" charset="0"/>
                <a:ea typeface="HP Simplified Jpan" panose="020B0500000000000000" pitchFamily="34" charset="-128"/>
              </a:rPr>
              <a:t>Shreyashwini R</a:t>
            </a:r>
          </a:p>
          <a:p>
            <a:pPr algn="ctr"/>
            <a:r>
              <a:rPr lang="en-IN" dirty="0">
                <a:latin typeface="Bahnschrift SemiBold Condensed" panose="020B0502040204020203" pitchFamily="34" charset="0"/>
                <a:ea typeface="HP Simplified Jpan" panose="020B0500000000000000" pitchFamily="34" charset="-128"/>
              </a:rPr>
              <a:t>1RV22CS192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2A6C6-21D4-9A13-02FB-0FA3FE1B7BBE}"/>
              </a:ext>
            </a:extLst>
          </p:cNvPr>
          <p:cNvSpPr txBox="1"/>
          <p:nvPr/>
        </p:nvSpPr>
        <p:spPr>
          <a:xfrm>
            <a:off x="5493201" y="5675588"/>
            <a:ext cx="150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Bahnschrift SemiBold Condensed" panose="020B0502040204020203" pitchFamily="34" charset="0"/>
                <a:ea typeface="HP Simplified Jpan" panose="020B0500000000000000" pitchFamily="34" charset="-128"/>
              </a:rPr>
              <a:t>Prabu Jayant</a:t>
            </a:r>
          </a:p>
          <a:p>
            <a:pPr algn="ctr"/>
            <a:r>
              <a:rPr lang="en-IN" dirty="0">
                <a:latin typeface="Bahnschrift SemiBold Condensed" panose="020B0502040204020203" pitchFamily="34" charset="0"/>
                <a:ea typeface="HP Simplified Jpan" panose="020B0500000000000000" pitchFamily="34" charset="-128"/>
              </a:rPr>
              <a:t>1RV22CY044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EB2E82-BCB9-0FEC-E02F-B123014129FD}"/>
              </a:ext>
            </a:extLst>
          </p:cNvPr>
          <p:cNvSpPr txBox="1"/>
          <p:nvPr/>
        </p:nvSpPr>
        <p:spPr>
          <a:xfrm>
            <a:off x="7870890" y="5675589"/>
            <a:ext cx="134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Bahnschrift SemiBold Condensed" panose="020B0502040204020203" pitchFamily="34" charset="0"/>
                <a:ea typeface="HP Simplified Jpan" panose="020B0500000000000000" pitchFamily="34" charset="-128"/>
              </a:rPr>
              <a:t>Elvis Vincent</a:t>
            </a:r>
          </a:p>
          <a:p>
            <a:pPr algn="ctr"/>
            <a:r>
              <a:rPr lang="en-IN" dirty="0">
                <a:latin typeface="Bahnschrift SemiBold Condensed" panose="020B0502040204020203" pitchFamily="34" charset="0"/>
                <a:ea typeface="HP Simplified Jpan" panose="020B0500000000000000" pitchFamily="34" charset="-128"/>
              </a:rPr>
              <a:t>1RV22CY065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E1CDE7-4BA0-0D29-B9A5-0E46C10C421E}"/>
              </a:ext>
            </a:extLst>
          </p:cNvPr>
          <p:cNvSpPr txBox="1"/>
          <p:nvPr/>
        </p:nvSpPr>
        <p:spPr>
          <a:xfrm>
            <a:off x="10248579" y="5675588"/>
            <a:ext cx="134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Bahnschrift SemiBold Condensed" panose="020B0502040204020203" pitchFamily="34" charset="0"/>
                <a:ea typeface="HP Simplified Jpan" panose="020B0500000000000000" pitchFamily="34" charset="-128"/>
              </a:rPr>
              <a:t>Aditi Singh</a:t>
            </a:r>
          </a:p>
          <a:p>
            <a:pPr algn="ctr"/>
            <a:r>
              <a:rPr lang="en-IN" dirty="0">
                <a:latin typeface="Bahnschrift SemiBold Condensed" panose="020B0502040204020203" pitchFamily="34" charset="0"/>
                <a:ea typeface="HP Simplified Jpan" panose="020B0500000000000000" pitchFamily="34" charset="-128"/>
              </a:rPr>
              <a:t>1RV22IS003</a:t>
            </a:r>
          </a:p>
        </p:txBody>
      </p:sp>
    </p:spTree>
    <p:extLst>
      <p:ext uri="{BB962C8B-B14F-4D97-AF65-F5344CB8AC3E}">
        <p14:creationId xmlns:p14="http://schemas.microsoft.com/office/powerpoint/2010/main" val="408398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82010-5DCD-2307-5B5A-14714F344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23DD1A-6E21-8C93-F058-BECEB90236B8}"/>
              </a:ext>
            </a:extLst>
          </p:cNvPr>
          <p:cNvSpPr txBox="1"/>
          <p:nvPr/>
        </p:nvSpPr>
        <p:spPr>
          <a:xfrm>
            <a:off x="2712927" y="-10300253"/>
            <a:ext cx="4098993" cy="1540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.1</a:t>
            </a:r>
          </a:p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.2</a:t>
            </a:r>
          </a:p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.3</a:t>
            </a:r>
          </a:p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.a</a:t>
            </a:r>
          </a:p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.b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6090C6-D32D-C15A-141D-46F466F44592}"/>
              </a:ext>
            </a:extLst>
          </p:cNvPr>
          <p:cNvGrpSpPr/>
          <p:nvPr/>
        </p:nvGrpSpPr>
        <p:grpSpPr>
          <a:xfrm>
            <a:off x="6425255" y="-9735214"/>
            <a:ext cx="5029050" cy="14437964"/>
            <a:chOff x="6886188" y="2329543"/>
            <a:chExt cx="5029050" cy="1443796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4CCD634-DA25-0207-EB9C-175D79AB4629}"/>
                </a:ext>
              </a:extLst>
            </p:cNvPr>
            <p:cNvSpPr/>
            <p:nvPr/>
          </p:nvSpPr>
          <p:spPr>
            <a:xfrm>
              <a:off x="6886189" y="2329543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Integrate 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A6ACD1F-D725-4A8A-1F95-58005645E1C8}"/>
                </a:ext>
              </a:extLst>
            </p:cNvPr>
            <p:cNvSpPr/>
            <p:nvPr/>
          </p:nvSpPr>
          <p:spPr>
            <a:xfrm>
              <a:off x="6963739" y="5443106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33253DD-AA74-E89E-51C8-2D07CD8F434B}"/>
                </a:ext>
              </a:extLst>
            </p:cNvPr>
            <p:cNvSpPr/>
            <p:nvPr/>
          </p:nvSpPr>
          <p:spPr>
            <a:xfrm>
              <a:off x="6963739" y="8516017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77C99BE-4585-716C-EDDE-593EA197F495}"/>
                </a:ext>
              </a:extLst>
            </p:cNvPr>
            <p:cNvSpPr/>
            <p:nvPr/>
          </p:nvSpPr>
          <p:spPr>
            <a:xfrm>
              <a:off x="6886188" y="11542305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9BCA512-A941-2EA3-1A04-8464FD388858}"/>
                </a:ext>
              </a:extLst>
            </p:cNvPr>
            <p:cNvSpPr/>
            <p:nvPr/>
          </p:nvSpPr>
          <p:spPr>
            <a:xfrm>
              <a:off x="6886189" y="14568593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2800" b="0" i="0" dirty="0">
                  <a:solidFill>
                    <a:schemeClr val="tx1"/>
                  </a:solidFill>
                  <a:effectLst/>
                  <a:latin typeface="HP Simplified Jpan" panose="020B0500000000000000" pitchFamily="34" charset="-128"/>
                  <a:ea typeface="HP Simplified Jpan" panose="020B0500000000000000" pitchFamily="34" charset="-128"/>
                </a:rPr>
                <a:t>PROMOTE</a:t>
              </a:r>
            </a:p>
            <a:p>
              <a:pPr algn="ctr">
                <a:spcBef>
                  <a:spcPts val="600"/>
                </a:spcBef>
              </a:pPr>
              <a:r>
                <a:rPr lang="en-US" b="0" i="0" dirty="0">
                  <a:solidFill>
                    <a:schemeClr val="tx1"/>
                  </a:solidFill>
                  <a:effectLst/>
                  <a:latin typeface="HP Simplified Jpan" panose="020B0500000000000000" pitchFamily="34" charset="-128"/>
                  <a:ea typeface="HP Simplified Jpan" panose="020B0500000000000000" pitchFamily="34" charset="-128"/>
                </a:rPr>
                <a:t>mechanisms for raising capacity for effective climate change-related planning and management in least developed countries</a:t>
              </a:r>
              <a:endParaRPr lang="en-IN" dirty="0">
                <a:solidFill>
                  <a:schemeClr val="tx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D62B24F-C45E-6095-72D3-2424C6654EE7}"/>
              </a:ext>
            </a:extLst>
          </p:cNvPr>
          <p:cNvSpPr/>
          <p:nvPr/>
        </p:nvSpPr>
        <p:spPr>
          <a:xfrm>
            <a:off x="3336324" y="0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6C566A-7CEF-605B-12A6-F1C048F98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D07F8F-AE5F-52D2-23C6-4B9FF7037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10F7633-ABEF-F3A9-1478-30704F5408EC}"/>
              </a:ext>
            </a:extLst>
          </p:cNvPr>
          <p:cNvSpPr/>
          <p:nvPr/>
        </p:nvSpPr>
        <p:spPr>
          <a:xfrm>
            <a:off x="3336324" y="4715476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CBE66-438C-EBB4-C1DF-4F9A166A89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1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1BC31F-490A-0CFB-DF2D-DB7E51959D76}"/>
              </a:ext>
            </a:extLst>
          </p:cNvPr>
          <p:cNvSpPr txBox="1"/>
          <p:nvPr/>
        </p:nvSpPr>
        <p:spPr>
          <a:xfrm>
            <a:off x="-90535" y="1851645"/>
            <a:ext cx="409899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70AC2-850B-7493-3D78-42633A1D8B87}"/>
              </a:ext>
            </a:extLst>
          </p:cNvPr>
          <p:cNvSpPr txBox="1"/>
          <p:nvPr/>
        </p:nvSpPr>
        <p:spPr>
          <a:xfrm>
            <a:off x="585419" y="1480903"/>
            <a:ext cx="729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Sustainable Development Goal</a:t>
            </a:r>
          </a:p>
        </p:txBody>
      </p:sp>
      <p:pic>
        <p:nvPicPr>
          <p:cNvPr id="5" name="Picture 2" descr="The Eye, New World Order and Climate Action: Explained">
            <a:extLst>
              <a:ext uri="{FF2B5EF4-FFF2-40B4-BE49-F238E27FC236}">
                <a16:creationId xmlns:a16="http://schemas.microsoft.com/office/drawing/2014/main" id="{A14A4349-0C1C-DF7E-F7F7-B572D38A3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433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ED30B-35FD-0FC8-6CB2-D722B9390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57D6603-30F5-35CC-A39F-78FE20CB5E3F}"/>
              </a:ext>
            </a:extLst>
          </p:cNvPr>
          <p:cNvSpPr/>
          <p:nvPr/>
        </p:nvSpPr>
        <p:spPr>
          <a:xfrm>
            <a:off x="3336324" y="0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A8BCCB-5362-D8E0-7FD5-8FE783630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DD4D37-811C-1C36-6FD5-3C474AAF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FD3121-64D0-95F2-241E-69D7CA4B5369}"/>
              </a:ext>
            </a:extLst>
          </p:cNvPr>
          <p:cNvSpPr/>
          <p:nvPr/>
        </p:nvSpPr>
        <p:spPr>
          <a:xfrm>
            <a:off x="3336324" y="4715476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15E5F7-AF12-7AF4-7493-EF0A2796B00A}"/>
              </a:ext>
            </a:extLst>
          </p:cNvPr>
          <p:cNvSpPr/>
          <p:nvPr/>
        </p:nvSpPr>
        <p:spPr>
          <a:xfrm rot="20970375">
            <a:off x="5449882" y="4716644"/>
            <a:ext cx="9698805" cy="429943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31BB3E-81A2-200F-E104-922D2E9FC4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230" b="71943" l="14650" r="42650">
                        <a14:foregroundMark x1="39750" y1="58215" x2="42650" y2="53788"/>
                        <a14:foregroundMark x1="23150" y1="70068" x2="18350" y2="68942"/>
                        <a14:foregroundMark x1="18350" y1="68942" x2="17000" y2="66992"/>
                        <a14:foregroundMark x1="23700" y1="71568" x2="19050" y2="71268"/>
                        <a14:foregroundMark x1="19050" y1="71268" x2="25000" y2="71943"/>
                        <a14:foregroundMark x1="25000" y1="71943" x2="24700" y2="71568"/>
                        <a14:foregroundMark x1="17650" y1="21005" x2="21750" y2="20180"/>
                        <a14:foregroundMark x1="18300" y1="19205" x2="18150" y2="20030"/>
                        <a14:foregroundMark x1="21100" y1="18230" x2="20800" y2="19655"/>
                        <a14:foregroundMark x1="16100" y1="19355" x2="15900" y2="18680"/>
                        <a14:foregroundMark x1="14700" y1="21455" x2="15250" y2="27157"/>
                        <a14:foregroundMark x1="19300" y1="19880" x2="18750" y2="20030"/>
                      </a14:backgroundRemoval>
                    </a14:imgEffect>
                    <a14:imgEffect>
                      <a14:artisticBlur radius="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3" t="13332" r="55742" b="27480"/>
          <a:stretch/>
        </p:blipFill>
        <p:spPr>
          <a:xfrm flipH="1">
            <a:off x="7184070" y="1680772"/>
            <a:ext cx="3575383" cy="4288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4712FA-BEA3-E965-CEEF-8599FD4D82C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1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94CD44-61FD-4D75-B9FC-2185D49A9E9B}"/>
              </a:ext>
            </a:extLst>
          </p:cNvPr>
          <p:cNvSpPr txBox="1"/>
          <p:nvPr/>
        </p:nvSpPr>
        <p:spPr>
          <a:xfrm>
            <a:off x="572719" y="1392329"/>
            <a:ext cx="729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Now, there’s a problem…</a:t>
            </a:r>
          </a:p>
        </p:txBody>
      </p:sp>
      <p:pic>
        <p:nvPicPr>
          <p:cNvPr id="2052" name="Picture 4" descr="Pollution concept background flat style">
            <a:extLst>
              <a:ext uri="{FF2B5EF4-FFF2-40B4-BE49-F238E27FC236}">
                <a16:creationId xmlns:a16="http://schemas.microsoft.com/office/drawing/2014/main" id="{0360BE8F-45E8-BDAD-7E0F-8AC122CD3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9750" b="88700" l="49500" r="74700">
                        <a14:foregroundMark x1="50700" y1="76750" x2="49500" y2="72100"/>
                        <a14:foregroundMark x1="56150" y1="85450" x2="56000" y2="88700"/>
                        <a14:foregroundMark x1="61900" y1="88350" x2="62350" y2="88700"/>
                        <a14:foregroundMark x1="68250" y1="32400" x2="68850" y2="32850"/>
                        <a14:foregroundMark x1="60350" y1="31800" x2="62800" y2="34100"/>
                        <a14:foregroundMark x1="64200" y1="37650" x2="59050" y2="31300"/>
                        <a14:foregroundMark x1="59050" y1="31300" x2="60500" y2="32100"/>
                        <a14:foregroundMark x1="67000" y1="49000" x2="66850" y2="47600"/>
                        <a14:foregroundMark x1="66400" y1="45600" x2="65600" y2="52700"/>
                        <a14:foregroundMark x1="65600" y1="52700" x2="66400" y2="48200"/>
                        <a14:foregroundMark x1="67300" y1="49000" x2="69650" y2="54400"/>
                        <a14:foregroundMark x1="57100" y1="38300" x2="56300" y2="36750"/>
                        <a14:foregroundMark x1="55550" y1="35800" x2="55200" y2="33500"/>
                        <a14:foregroundMark x1="55550" y1="32100" x2="62150" y2="29850"/>
                        <a14:foregroundMark x1="62150" y1="29850" x2="61600" y2="29750"/>
                        <a14:foregroundMark x1="49800" y1="73800" x2="49500" y2="73650"/>
                      </a14:backgroundRemoval>
                    </a14:imgEffect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7" t="25059" r="22301" b="8682"/>
          <a:stretch/>
        </p:blipFill>
        <p:spPr bwMode="auto">
          <a:xfrm flipH="1">
            <a:off x="11528428" y="3092555"/>
            <a:ext cx="891786" cy="199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ifferent mental disorders illustration">
            <a:extLst>
              <a:ext uri="{FF2B5EF4-FFF2-40B4-BE49-F238E27FC236}">
                <a16:creationId xmlns:a16="http://schemas.microsoft.com/office/drawing/2014/main" id="{6AE6509F-77A0-EE6E-C488-3E36A337D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64" t="10371" r="4424" b="15402"/>
          <a:stretch/>
        </p:blipFill>
        <p:spPr bwMode="auto">
          <a:xfrm>
            <a:off x="5840606" y="632877"/>
            <a:ext cx="2714817" cy="601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e Eye, New World Order and Climate Action: Explained">
            <a:extLst>
              <a:ext uri="{FF2B5EF4-FFF2-40B4-BE49-F238E27FC236}">
                <a16:creationId xmlns:a16="http://schemas.microsoft.com/office/drawing/2014/main" id="{1D816AF6-081D-09FA-1B2F-9FE17FB01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1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BB74B2-ED8E-89C7-7502-DE7C1D3DAB13}"/>
              </a:ext>
            </a:extLst>
          </p:cNvPr>
          <p:cNvSpPr txBox="1"/>
          <p:nvPr/>
        </p:nvSpPr>
        <p:spPr>
          <a:xfrm>
            <a:off x="602336" y="2375474"/>
            <a:ext cx="49188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i="0" u="none" strike="noStrike" baseline="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 study conducted by Weber concluded that </a:t>
            </a:r>
          </a:p>
          <a:p>
            <a:pPr algn="just"/>
            <a:endParaRPr lang="en-US" sz="20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/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‘It is </a:t>
            </a:r>
            <a:r>
              <a:rPr lang="en-US" sz="2000" b="1" dirty="0">
                <a:solidFill>
                  <a:srgbClr val="FF7C80"/>
                </a:solidFill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psychologically difficult </a:t>
            </a:r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 gain a </a:t>
            </a:r>
            <a:r>
              <a:rPr lang="en-US" sz="2000" b="1" dirty="0">
                <a:solidFill>
                  <a:srgbClr val="FF7C80"/>
                </a:solidFill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proper understanding of global phenomena </a:t>
            </a:r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like climate change because of three reasons, one of which is </a:t>
            </a:r>
            <a:r>
              <a:rPr lang="en-US" sz="2000" b="1" dirty="0">
                <a:solidFill>
                  <a:srgbClr val="FF7C80"/>
                </a:solidFill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psychological tendency to rely on personal experience</a:t>
            </a:r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and to relate our acknowledgement of these phenomena to such personal experiences.’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412EE8-27F1-62DC-CA3A-72FE7F73565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787"/>
          <a:stretch/>
        </p:blipFill>
        <p:spPr>
          <a:xfrm>
            <a:off x="9923596" y="2257768"/>
            <a:ext cx="1768461" cy="32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9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4C52-0D7C-F1BD-1F71-5B0D45FDB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5CF43EA-E76F-809B-3CA0-3FC3C3B3CAD0}"/>
              </a:ext>
            </a:extLst>
          </p:cNvPr>
          <p:cNvSpPr/>
          <p:nvPr/>
        </p:nvSpPr>
        <p:spPr>
          <a:xfrm>
            <a:off x="3336324" y="0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4F77E9-B43A-5A76-6B6E-8F9D4CD5C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BF9E06-E7C0-9195-3FCE-7E3B3C6D5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5A2575-1813-7CEC-A107-B62F607949D1}"/>
              </a:ext>
            </a:extLst>
          </p:cNvPr>
          <p:cNvSpPr/>
          <p:nvPr/>
        </p:nvSpPr>
        <p:spPr>
          <a:xfrm>
            <a:off x="3336324" y="4715476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9E504E-A2A6-5519-FB52-AE338FA5FFDB}"/>
              </a:ext>
            </a:extLst>
          </p:cNvPr>
          <p:cNvSpPr/>
          <p:nvPr/>
        </p:nvSpPr>
        <p:spPr>
          <a:xfrm rot="20970375">
            <a:off x="5449882" y="4716644"/>
            <a:ext cx="9698805" cy="429943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75DE4-D902-DFDE-FD7F-56487096CBB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1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749E58-47E8-6F14-7945-AD3DD62444A3}"/>
              </a:ext>
            </a:extLst>
          </p:cNvPr>
          <p:cNvSpPr txBox="1"/>
          <p:nvPr/>
        </p:nvSpPr>
        <p:spPr>
          <a:xfrm>
            <a:off x="611545" y="1416389"/>
            <a:ext cx="729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Now, there’s a problem…</a:t>
            </a:r>
          </a:p>
        </p:txBody>
      </p:sp>
      <p:pic>
        <p:nvPicPr>
          <p:cNvPr id="2052" name="Picture 4" descr="Pollution concept background flat style">
            <a:extLst>
              <a:ext uri="{FF2B5EF4-FFF2-40B4-BE49-F238E27FC236}">
                <a16:creationId xmlns:a16="http://schemas.microsoft.com/office/drawing/2014/main" id="{03C0ACA5-3E22-17DB-A0E9-C96DD67C5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750" b="88700" l="49500" r="74700">
                        <a14:foregroundMark x1="50700" y1="76750" x2="49500" y2="72100"/>
                        <a14:foregroundMark x1="56150" y1="85450" x2="56000" y2="88700"/>
                        <a14:foregroundMark x1="61900" y1="88350" x2="62350" y2="88700"/>
                        <a14:foregroundMark x1="68250" y1="32400" x2="68850" y2="32850"/>
                        <a14:foregroundMark x1="60350" y1="31800" x2="62800" y2="34100"/>
                        <a14:foregroundMark x1="64200" y1="37650" x2="59050" y2="31300"/>
                        <a14:foregroundMark x1="59050" y1="31300" x2="60500" y2="32100"/>
                        <a14:foregroundMark x1="67000" y1="49000" x2="66850" y2="47600"/>
                        <a14:foregroundMark x1="66400" y1="45600" x2="65600" y2="52700"/>
                        <a14:foregroundMark x1="65600" y1="52700" x2="66400" y2="48200"/>
                        <a14:foregroundMark x1="67300" y1="49000" x2="69650" y2="54400"/>
                        <a14:foregroundMark x1="57100" y1="38300" x2="56300" y2="36750"/>
                        <a14:foregroundMark x1="55550" y1="35800" x2="55200" y2="33500"/>
                        <a14:foregroundMark x1="55550" y1="32100" x2="62150" y2="29850"/>
                        <a14:foregroundMark x1="62150" y1="29850" x2="61600" y2="29750"/>
                        <a14:foregroundMark x1="49800" y1="73800" x2="49500" y2="73650"/>
                      </a14:backgroundRemoval>
                    </a14:imgEffect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7" t="25059" r="22301" b="8682"/>
          <a:stretch/>
        </p:blipFill>
        <p:spPr bwMode="auto">
          <a:xfrm flipH="1">
            <a:off x="11182694" y="2871463"/>
            <a:ext cx="1217307" cy="272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ifferent mental disorders illustration">
            <a:extLst>
              <a:ext uri="{FF2B5EF4-FFF2-40B4-BE49-F238E27FC236}">
                <a16:creationId xmlns:a16="http://schemas.microsoft.com/office/drawing/2014/main" id="{38544FF0-A05E-0631-710B-57D891357D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64" t="10371" r="4424" b="15402"/>
          <a:stretch/>
        </p:blipFill>
        <p:spPr bwMode="auto">
          <a:xfrm>
            <a:off x="-2686344" y="2375474"/>
            <a:ext cx="2372300" cy="526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e Eye, New World Order and Climate Action: Explained">
            <a:extLst>
              <a:ext uri="{FF2B5EF4-FFF2-40B4-BE49-F238E27FC236}">
                <a16:creationId xmlns:a16="http://schemas.microsoft.com/office/drawing/2014/main" id="{24639679-54D7-6DEF-58B4-B0771183E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1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D711526-9D12-A00F-0E5C-1E316BD138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787"/>
          <a:stretch/>
        </p:blipFill>
        <p:spPr>
          <a:xfrm>
            <a:off x="8979341" y="1651522"/>
            <a:ext cx="2419269" cy="4409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26172C-9780-C999-9969-9E95EEDA93CF}"/>
              </a:ext>
            </a:extLst>
          </p:cNvPr>
          <p:cNvSpPr txBox="1"/>
          <p:nvPr/>
        </p:nvSpPr>
        <p:spPr>
          <a:xfrm>
            <a:off x="2269007" y="2630279"/>
            <a:ext cx="53958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u="none" strike="noStrike" baseline="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of </a:t>
            </a:r>
            <a:r>
              <a:rPr lang="en-US" sz="2400" b="1" i="0" u="none" strike="noStrike" baseline="0" dirty="0">
                <a:solidFill>
                  <a:srgbClr val="FF7C80"/>
                </a:solidFill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global GHG emissions </a:t>
            </a:r>
            <a:r>
              <a:rPr lang="en-US" sz="2400" i="0" u="none" strike="noStrike" baseline="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arise </a:t>
            </a:r>
          </a:p>
          <a:p>
            <a:r>
              <a:rPr lang="en-US" sz="2400" i="0" u="none" strike="noStrike" baseline="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because of individual actions, with </a:t>
            </a:r>
          </a:p>
          <a:p>
            <a:r>
              <a:rPr lang="en-US" sz="2400" i="0" u="none" strike="noStrike" baseline="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largest contributors being </a:t>
            </a:r>
            <a:r>
              <a:rPr lang="en-US" sz="2400" b="1" i="0" u="none" strike="noStrike" baseline="0" dirty="0">
                <a:solidFill>
                  <a:srgbClr val="FF7C80"/>
                </a:solidFill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transportation</a:t>
            </a:r>
            <a:r>
              <a:rPr lang="en-US" sz="2400" i="0" u="none" strike="noStrike" baseline="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2400" b="1" i="0" u="none" strike="noStrike" baseline="0" dirty="0">
                <a:solidFill>
                  <a:srgbClr val="FF7C80"/>
                </a:solidFill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food</a:t>
            </a:r>
            <a:r>
              <a:rPr lang="en-US" sz="2400" i="0" u="none" strike="noStrike" baseline="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2400" b="1" i="0" u="none" strike="noStrike" baseline="0" dirty="0">
                <a:solidFill>
                  <a:srgbClr val="FF7C80"/>
                </a:solidFill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waste </a:t>
            </a:r>
            <a:r>
              <a:rPr lang="en-US" sz="2400" i="0" u="none" strike="noStrike" baseline="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and </a:t>
            </a:r>
            <a:r>
              <a:rPr lang="en-US" sz="2400" b="1" i="0" u="none" strike="noStrike" baseline="0" dirty="0">
                <a:solidFill>
                  <a:srgbClr val="FF7C80"/>
                </a:solidFill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consumerism trends</a:t>
            </a:r>
            <a:r>
              <a:rPr lang="en-US" sz="2400" i="0" u="none" strike="noStrike" baseline="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en-IN" sz="36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643AF9-3D98-5F2A-C920-808EC5954AA8}"/>
              </a:ext>
            </a:extLst>
          </p:cNvPr>
          <p:cNvSpPr txBox="1"/>
          <p:nvPr/>
        </p:nvSpPr>
        <p:spPr>
          <a:xfrm>
            <a:off x="611545" y="2216286"/>
            <a:ext cx="2601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i="0" u="none" strike="noStrike" baseline="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However, more that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D985FE-DD70-63DB-BB22-D71E6925734E}"/>
              </a:ext>
            </a:extLst>
          </p:cNvPr>
          <p:cNvSpPr txBox="1"/>
          <p:nvPr/>
        </p:nvSpPr>
        <p:spPr>
          <a:xfrm>
            <a:off x="402568" y="2909921"/>
            <a:ext cx="20342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6000" b="1" dirty="0">
                <a:solidFill>
                  <a:srgbClr val="FF7C80"/>
                </a:solidFill>
                <a:latin typeface="Britannic Bold" panose="020B0903060703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30</a:t>
            </a:r>
            <a:r>
              <a:rPr lang="en-US" sz="6000" b="1" i="0" u="none" strike="noStrike" baseline="0" dirty="0">
                <a:solidFill>
                  <a:srgbClr val="FF7C80"/>
                </a:solidFill>
                <a:latin typeface="Britannic Bold" panose="020B0903060703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D51503-1808-3A61-2C5C-84F5E4C810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8230" b="71943" l="14650" r="42650">
                        <a14:foregroundMark x1="39750" y1="58215" x2="42650" y2="53788"/>
                        <a14:foregroundMark x1="23150" y1="70068" x2="18350" y2="68942"/>
                        <a14:foregroundMark x1="18350" y1="68942" x2="17000" y2="66992"/>
                        <a14:foregroundMark x1="23700" y1="71568" x2="19050" y2="71268"/>
                        <a14:foregroundMark x1="19050" y1="71268" x2="25000" y2="71943"/>
                        <a14:foregroundMark x1="25000" y1="71943" x2="24700" y2="71568"/>
                        <a14:foregroundMark x1="17650" y1="21005" x2="21750" y2="20180"/>
                        <a14:foregroundMark x1="18300" y1="19205" x2="18150" y2="20030"/>
                        <a14:foregroundMark x1="21100" y1="18230" x2="20800" y2="19655"/>
                        <a14:foregroundMark x1="16100" y1="19355" x2="15900" y2="18680"/>
                        <a14:foregroundMark x1="14700" y1="21455" x2="15250" y2="27157"/>
                        <a14:foregroundMark x1="19300" y1="19880" x2="18750" y2="20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3" t="13332" r="55742" b="27480"/>
          <a:stretch/>
        </p:blipFill>
        <p:spPr>
          <a:xfrm flipH="1">
            <a:off x="5286554" y="1316609"/>
            <a:ext cx="4256214" cy="510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2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CEBE8-3CBE-341C-3A91-CC9E588C4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6B8E192-9E55-2C9E-562C-BFAC26D38264}"/>
              </a:ext>
            </a:extLst>
          </p:cNvPr>
          <p:cNvSpPr/>
          <p:nvPr/>
        </p:nvSpPr>
        <p:spPr>
          <a:xfrm>
            <a:off x="3336324" y="0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D5918B-24BA-5094-9D96-F5B10FD9E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FAF2D6-A34A-8236-5F0F-025AF0066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0A0FD1-CE43-B10A-5F58-C628ADFE812D}"/>
              </a:ext>
            </a:extLst>
          </p:cNvPr>
          <p:cNvSpPr/>
          <p:nvPr/>
        </p:nvSpPr>
        <p:spPr>
          <a:xfrm>
            <a:off x="3336324" y="4715476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F18858-58FE-E602-390A-4EFA0611ABC3}"/>
              </a:ext>
            </a:extLst>
          </p:cNvPr>
          <p:cNvSpPr/>
          <p:nvPr/>
        </p:nvSpPr>
        <p:spPr>
          <a:xfrm rot="20970375">
            <a:off x="5449882" y="4716644"/>
            <a:ext cx="9698805" cy="429943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17624-F3ED-F1AB-05AB-8E47C1C8C0D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1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B1EA04-6002-0E19-F917-A1BB7AD95A80}"/>
              </a:ext>
            </a:extLst>
          </p:cNvPr>
          <p:cNvSpPr txBox="1"/>
          <p:nvPr/>
        </p:nvSpPr>
        <p:spPr>
          <a:xfrm>
            <a:off x="611545" y="1416389"/>
            <a:ext cx="729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Now, there’s a problem…</a:t>
            </a:r>
          </a:p>
        </p:txBody>
      </p:sp>
      <p:pic>
        <p:nvPicPr>
          <p:cNvPr id="2052" name="Picture 4" descr="Pollution concept background flat style">
            <a:extLst>
              <a:ext uri="{FF2B5EF4-FFF2-40B4-BE49-F238E27FC236}">
                <a16:creationId xmlns:a16="http://schemas.microsoft.com/office/drawing/2014/main" id="{43A909CC-A5A8-C750-FF32-66C10AC13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750" b="88700" l="49500" r="74700">
                        <a14:foregroundMark x1="50700" y1="76750" x2="49500" y2="72100"/>
                        <a14:foregroundMark x1="56150" y1="85450" x2="56000" y2="88700"/>
                        <a14:foregroundMark x1="61900" y1="88350" x2="62350" y2="88700"/>
                        <a14:foregroundMark x1="68250" y1="32400" x2="68850" y2="32850"/>
                        <a14:foregroundMark x1="60350" y1="31800" x2="62800" y2="34100"/>
                        <a14:foregroundMark x1="64200" y1="37650" x2="59050" y2="31300"/>
                        <a14:foregroundMark x1="59050" y1="31300" x2="60500" y2="32100"/>
                        <a14:foregroundMark x1="67000" y1="49000" x2="66850" y2="47600"/>
                        <a14:foregroundMark x1="66400" y1="45600" x2="65600" y2="52700"/>
                        <a14:foregroundMark x1="65600" y1="52700" x2="66400" y2="48200"/>
                        <a14:foregroundMark x1="67300" y1="49000" x2="69650" y2="54400"/>
                        <a14:foregroundMark x1="57100" y1="38300" x2="56300" y2="36750"/>
                        <a14:foregroundMark x1="55550" y1="35800" x2="55200" y2="33500"/>
                        <a14:foregroundMark x1="55550" y1="32100" x2="62150" y2="29850"/>
                        <a14:foregroundMark x1="62150" y1="29850" x2="61600" y2="29750"/>
                        <a14:foregroundMark x1="49800" y1="73800" x2="49500" y2="73650"/>
                      </a14:backgroundRemoval>
                    </a14:imgEffect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7" t="25059" r="22301" b="8682"/>
          <a:stretch/>
        </p:blipFill>
        <p:spPr bwMode="auto">
          <a:xfrm flipH="1">
            <a:off x="8889203" y="2137511"/>
            <a:ext cx="1671838" cy="374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ifferent mental disorders illustration">
            <a:extLst>
              <a:ext uri="{FF2B5EF4-FFF2-40B4-BE49-F238E27FC236}">
                <a16:creationId xmlns:a16="http://schemas.microsoft.com/office/drawing/2014/main" id="{A2876844-FA9F-24FF-5A66-FC494DAE3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64" t="10371" r="4424" b="15402"/>
          <a:stretch/>
        </p:blipFill>
        <p:spPr bwMode="auto">
          <a:xfrm>
            <a:off x="-7413628" y="5595258"/>
            <a:ext cx="2372300" cy="526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e Eye, New World Order and Climate Action: Explained">
            <a:extLst>
              <a:ext uri="{FF2B5EF4-FFF2-40B4-BE49-F238E27FC236}">
                <a16:creationId xmlns:a16="http://schemas.microsoft.com/office/drawing/2014/main" id="{B45EDD18-C977-A9FA-F9C0-63442ED88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1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A2CC49-4A8E-E8D2-47A8-035D303AAE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2" r="19787"/>
          <a:stretch/>
        </p:blipFill>
        <p:spPr>
          <a:xfrm>
            <a:off x="6164423" y="82933"/>
            <a:ext cx="2966385" cy="64048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E50E37-7E7D-F69E-FB97-9301E3375BA2}"/>
              </a:ext>
            </a:extLst>
          </p:cNvPr>
          <p:cNvSpPr txBox="1"/>
          <p:nvPr/>
        </p:nvSpPr>
        <p:spPr>
          <a:xfrm>
            <a:off x="629935" y="2454289"/>
            <a:ext cx="55344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In a society with </a:t>
            </a:r>
            <a:r>
              <a:rPr lang="en-US" sz="2400" b="1" i="0" u="none" strike="noStrike" dirty="0">
                <a:solidFill>
                  <a:srgbClr val="FF7C80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deep individualism and massive consumerism trends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, people tend to </a:t>
            </a:r>
            <a:r>
              <a:rPr lang="en-US" sz="2400" i="0" u="none" strike="noStrike" dirty="0"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not see </a:t>
            </a:r>
            <a:r>
              <a:rPr lang="en-US" sz="2400" b="1" i="0" u="none" strike="noStrike" dirty="0">
                <a:solidFill>
                  <a:srgbClr val="FF7C80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the value of small individual actions</a:t>
            </a:r>
            <a:r>
              <a:rPr lang="en-US" sz="2400" b="0" i="0" u="none" strike="noStrike" dirty="0">
                <a:solidFill>
                  <a:srgbClr val="FF9999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for climate change mitigation, as they are </a:t>
            </a:r>
            <a:r>
              <a:rPr lang="en-US" sz="2400" b="1" i="0" u="none" strike="noStrike" dirty="0">
                <a:solidFill>
                  <a:srgbClr val="FF7C80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viewed in isolation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, and not as part of a complete system.</a:t>
            </a:r>
            <a:endParaRPr lang="en-US" sz="2400" b="0" dirty="0">
              <a:effectLst/>
              <a:latin typeface="Aptos Display" panose="020B0004020202020204" pitchFamily="34" charset="0"/>
              <a:ea typeface="HP Simplified Jpan" panose="020B0500000000000000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1F1A-4904-DA65-457F-B0348EFC5D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8230" b="71943" l="14650" r="42650">
                        <a14:foregroundMark x1="39750" y1="58215" x2="42650" y2="53788"/>
                        <a14:foregroundMark x1="23150" y1="70068" x2="18350" y2="68942"/>
                        <a14:foregroundMark x1="18350" y1="68942" x2="17000" y2="66992"/>
                        <a14:foregroundMark x1="23700" y1="71568" x2="19050" y2="71268"/>
                        <a14:foregroundMark x1="19050" y1="71268" x2="25000" y2="71943"/>
                        <a14:foregroundMark x1="25000" y1="71943" x2="24700" y2="71568"/>
                        <a14:foregroundMark x1="17650" y1="21005" x2="21750" y2="20180"/>
                        <a14:foregroundMark x1="18300" y1="19205" x2="18150" y2="20030"/>
                        <a14:foregroundMark x1="21100" y1="18230" x2="20800" y2="19655"/>
                        <a14:foregroundMark x1="16100" y1="19355" x2="15900" y2="18680"/>
                        <a14:foregroundMark x1="14700" y1="21455" x2="15250" y2="27157"/>
                        <a14:foregroundMark x1="19300" y1="19880" x2="18750" y2="20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3" t="13332" r="55742" b="27480"/>
          <a:stretch/>
        </p:blipFill>
        <p:spPr>
          <a:xfrm flipH="1">
            <a:off x="-4912537" y="4204774"/>
            <a:ext cx="4256214" cy="510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8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EC8C7-B8D3-0856-2A54-C11B5529C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3D139A9-926A-07F1-6F78-CDAE8B549380}"/>
              </a:ext>
            </a:extLst>
          </p:cNvPr>
          <p:cNvSpPr/>
          <p:nvPr/>
        </p:nvSpPr>
        <p:spPr>
          <a:xfrm>
            <a:off x="3336324" y="0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DE531F-B453-45FC-4B52-9DA0A9229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5E8B5-1B96-09DC-5440-E1A9EFEDE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FAC08C5-5FB3-A959-159B-384FBA5147C6}"/>
              </a:ext>
            </a:extLst>
          </p:cNvPr>
          <p:cNvSpPr/>
          <p:nvPr/>
        </p:nvSpPr>
        <p:spPr>
          <a:xfrm>
            <a:off x="3336324" y="4715476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D2FF9F-D5B0-5E85-8015-192C6813A093}"/>
              </a:ext>
            </a:extLst>
          </p:cNvPr>
          <p:cNvSpPr/>
          <p:nvPr/>
        </p:nvSpPr>
        <p:spPr>
          <a:xfrm rot="20970375">
            <a:off x="5449882" y="4716644"/>
            <a:ext cx="9698805" cy="429943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FC203-BF69-93D3-E128-70E231AE316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1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F59B35-9697-88A0-228B-8B4F76ACF748}"/>
              </a:ext>
            </a:extLst>
          </p:cNvPr>
          <p:cNvSpPr txBox="1"/>
          <p:nvPr/>
        </p:nvSpPr>
        <p:spPr>
          <a:xfrm>
            <a:off x="611545" y="1416389"/>
            <a:ext cx="729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Now, there’s a problem…</a:t>
            </a:r>
          </a:p>
        </p:txBody>
      </p:sp>
      <p:pic>
        <p:nvPicPr>
          <p:cNvPr id="2052" name="Picture 4" descr="Pollution concept background flat style">
            <a:extLst>
              <a:ext uri="{FF2B5EF4-FFF2-40B4-BE49-F238E27FC236}">
                <a16:creationId xmlns:a16="http://schemas.microsoft.com/office/drawing/2014/main" id="{526B7EA5-3410-BDD2-1E65-3D5C4B2EC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750" b="88700" l="49500" r="74700">
                        <a14:foregroundMark x1="50700" y1="76750" x2="49500" y2="72100"/>
                        <a14:foregroundMark x1="56150" y1="85450" x2="56000" y2="88700"/>
                        <a14:foregroundMark x1="61900" y1="88350" x2="62350" y2="88700"/>
                        <a14:foregroundMark x1="68250" y1="32400" x2="68850" y2="32850"/>
                        <a14:foregroundMark x1="60350" y1="31800" x2="62800" y2="34100"/>
                        <a14:foregroundMark x1="64200" y1="37650" x2="59050" y2="31300"/>
                        <a14:foregroundMark x1="59050" y1="31300" x2="60500" y2="32100"/>
                        <a14:foregroundMark x1="67000" y1="49000" x2="66850" y2="47600"/>
                        <a14:foregroundMark x1="66400" y1="45600" x2="65600" y2="52700"/>
                        <a14:foregroundMark x1="65600" y1="52700" x2="66400" y2="48200"/>
                        <a14:foregroundMark x1="67300" y1="49000" x2="69650" y2="54400"/>
                        <a14:foregroundMark x1="57100" y1="38300" x2="56300" y2="36750"/>
                        <a14:foregroundMark x1="55550" y1="35800" x2="55200" y2="33500"/>
                        <a14:foregroundMark x1="55550" y1="32100" x2="62150" y2="29850"/>
                        <a14:foregroundMark x1="62150" y1="29850" x2="61600" y2="29750"/>
                        <a14:foregroundMark x1="49800" y1="73800" x2="49500" y2="736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7" t="25059" r="22301" b="8682"/>
          <a:stretch/>
        </p:blipFill>
        <p:spPr bwMode="auto">
          <a:xfrm flipH="1">
            <a:off x="6412696" y="819625"/>
            <a:ext cx="2492741" cy="557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ifferent mental disorders illustration">
            <a:extLst>
              <a:ext uri="{FF2B5EF4-FFF2-40B4-BE49-F238E27FC236}">
                <a16:creationId xmlns:a16="http://schemas.microsoft.com/office/drawing/2014/main" id="{40E88688-B81A-D584-E7AA-179FB415C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64" t="10371" r="4424" b="15402"/>
          <a:stretch/>
        </p:blipFill>
        <p:spPr bwMode="auto">
          <a:xfrm>
            <a:off x="-10083251" y="5116881"/>
            <a:ext cx="2372300" cy="526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e Eye, New World Order and Climate Action: Explained">
            <a:extLst>
              <a:ext uri="{FF2B5EF4-FFF2-40B4-BE49-F238E27FC236}">
                <a16:creationId xmlns:a16="http://schemas.microsoft.com/office/drawing/2014/main" id="{75602F61-E156-C00C-41BC-CE90A14FB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1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6886D3-AF35-1C9F-D906-BB90F3B754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2" r="19787"/>
          <a:stretch/>
        </p:blipFill>
        <p:spPr>
          <a:xfrm>
            <a:off x="-3940312" y="1844119"/>
            <a:ext cx="2966385" cy="64048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FB9954-1F49-7505-52B9-2ACF08A4207D}"/>
              </a:ext>
            </a:extLst>
          </p:cNvPr>
          <p:cNvSpPr txBox="1"/>
          <p:nvPr/>
        </p:nvSpPr>
        <p:spPr>
          <a:xfrm>
            <a:off x="611545" y="2295391"/>
            <a:ext cx="55344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2024 was the </a:t>
            </a:r>
            <a:r>
              <a:rPr lang="en-US" sz="2400" b="1" i="0" u="none" strike="noStrike" dirty="0">
                <a:solidFill>
                  <a:srgbClr val="FF7C80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warmest year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 ever recorded in history.</a:t>
            </a:r>
          </a:p>
          <a:p>
            <a:pPr algn="just" rtl="0"/>
            <a:endParaRPr lang="en-US" sz="2400" b="0" i="0" u="none" strike="noStrike" dirty="0">
              <a:solidFill>
                <a:srgbClr val="000000"/>
              </a:solidFill>
              <a:effectLst/>
              <a:latin typeface="Aptos Display" panose="020B0004020202020204" pitchFamily="34" charset="0"/>
              <a:ea typeface="HP Simplified Jpan" panose="020B0500000000000000" pitchFamily="34" charset="-128"/>
            </a:endParaRPr>
          </a:p>
          <a:p>
            <a:pPr algn="just" rtl="0"/>
            <a:r>
              <a:rPr lang="en-US" sz="2400" dirty="0">
                <a:solidFill>
                  <a:srgbClr val="000000"/>
                </a:solidFill>
                <a:latin typeface="Aptos Display" panose="020B0004020202020204" pitchFamily="34" charset="0"/>
                <a:ea typeface="HP Simplified Jpan" panose="020B0500000000000000" pitchFamily="34" charset="-128"/>
              </a:rPr>
              <a:t>India has had the </a:t>
            </a:r>
            <a:r>
              <a:rPr lang="en-US" sz="2400" b="1" dirty="0">
                <a:solidFill>
                  <a:srgbClr val="FF7C80"/>
                </a:solidFill>
                <a:latin typeface="Aptos Display" panose="020B0004020202020204" pitchFamily="34" charset="0"/>
                <a:ea typeface="HP Simplified Jpan" panose="020B0500000000000000" pitchFamily="34" charset="-128"/>
              </a:rPr>
              <a:t>largest increase in GHG emissions</a:t>
            </a:r>
            <a:r>
              <a:rPr lang="en-US" sz="2400" dirty="0">
                <a:solidFill>
                  <a:srgbClr val="000000"/>
                </a:solidFill>
                <a:latin typeface="Aptos Display" panose="020B0004020202020204" pitchFamily="34" charset="0"/>
                <a:ea typeface="HP Simplified Jpan" panose="020B0500000000000000" pitchFamily="34" charset="-128"/>
              </a:rPr>
              <a:t> (+6.1%) in 2024.</a:t>
            </a:r>
          </a:p>
          <a:p>
            <a:pPr algn="just" rtl="0"/>
            <a:endParaRPr lang="en-US" sz="2400" dirty="0">
              <a:solidFill>
                <a:srgbClr val="000000"/>
              </a:solidFill>
              <a:latin typeface="Aptos Display" panose="020B0004020202020204" pitchFamily="34" charset="0"/>
              <a:ea typeface="HP Simplified Jpan" panose="020B0500000000000000" pitchFamily="34" charset="-128"/>
            </a:endParaRPr>
          </a:p>
          <a:p>
            <a:pPr algn="just" rtl="0"/>
            <a:r>
              <a:rPr lang="en-US" sz="2400" b="0" dirty="0">
                <a:solidFill>
                  <a:srgbClr val="000000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Widespread </a:t>
            </a:r>
            <a:r>
              <a:rPr lang="en-US" sz="2400" b="1" dirty="0">
                <a:solidFill>
                  <a:srgbClr val="FF7C80"/>
                </a:solidFill>
                <a:latin typeface="Aptos Display" panose="020B0004020202020204" pitchFamily="34" charset="0"/>
                <a:ea typeface="HP Simplified Jpan" panose="020B0500000000000000" pitchFamily="34" charset="-128"/>
              </a:rPr>
              <a:t>famine</a:t>
            </a:r>
            <a:r>
              <a:rPr lang="en-US" sz="2400" dirty="0">
                <a:solidFill>
                  <a:srgbClr val="000000"/>
                </a:solidFill>
                <a:latin typeface="Aptos Display" panose="020B0004020202020204" pitchFamily="34" charset="0"/>
                <a:ea typeface="HP Simplified Jpan" panose="020B0500000000000000" pitchFamily="34" charset="-128"/>
              </a:rPr>
              <a:t>, </a:t>
            </a:r>
            <a:r>
              <a:rPr lang="en-US" sz="2400" b="1" dirty="0">
                <a:solidFill>
                  <a:srgbClr val="FF7C80"/>
                </a:solidFill>
                <a:latin typeface="Aptos Display" panose="020B0004020202020204" pitchFamily="34" charset="0"/>
                <a:ea typeface="HP Simplified Jpan" panose="020B0500000000000000" pitchFamily="34" charset="-128"/>
              </a:rPr>
              <a:t>disease</a:t>
            </a:r>
            <a:r>
              <a:rPr lang="en-US" sz="2400" dirty="0">
                <a:solidFill>
                  <a:srgbClr val="000000"/>
                </a:solidFill>
                <a:latin typeface="Aptos Display" panose="020B0004020202020204" pitchFamily="34" charset="0"/>
                <a:ea typeface="HP Simplified Jpan" panose="020B0500000000000000" pitchFamily="34" charset="-128"/>
              </a:rPr>
              <a:t> and </a:t>
            </a:r>
            <a:r>
              <a:rPr lang="en-US" sz="2400" b="1" dirty="0">
                <a:solidFill>
                  <a:srgbClr val="FF7C80"/>
                </a:solidFill>
                <a:latin typeface="Aptos Display" panose="020B0004020202020204" pitchFamily="34" charset="0"/>
                <a:ea typeface="HP Simplified Jpan" panose="020B0500000000000000" pitchFamily="34" charset="-128"/>
              </a:rPr>
              <a:t>displacement</a:t>
            </a:r>
            <a:r>
              <a:rPr lang="en-US" sz="2400" dirty="0">
                <a:solidFill>
                  <a:srgbClr val="000000"/>
                </a:solidFill>
                <a:latin typeface="Aptos Display" panose="020B0004020202020204" pitchFamily="34" charset="0"/>
                <a:ea typeface="HP Simplified Jpan" panose="020B0500000000000000" pitchFamily="34" charset="-128"/>
              </a:rPr>
              <a:t> are eminent consequences.</a:t>
            </a:r>
            <a:endParaRPr lang="en-US" sz="2400" b="0" dirty="0">
              <a:effectLst/>
              <a:latin typeface="Aptos Display" panose="020B0004020202020204" pitchFamily="34" charset="0"/>
              <a:ea typeface="HP Simplified Jpan" panose="020B0500000000000000" pitchFamily="34" charset="-128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24D4A91-3F47-7A4B-2D88-B8F299D56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08"/>
          <a:stretch/>
        </p:blipFill>
        <p:spPr bwMode="auto">
          <a:xfrm>
            <a:off x="-7378399" y="4523079"/>
            <a:ext cx="4169785" cy="4669841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339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88DF-2DB8-996A-C139-A0277B4A7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8ED65FA-C714-80A1-7F94-A5BB604A7377}"/>
              </a:ext>
            </a:extLst>
          </p:cNvPr>
          <p:cNvSpPr/>
          <p:nvPr/>
        </p:nvSpPr>
        <p:spPr>
          <a:xfrm>
            <a:off x="3336324" y="0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9E6A95-FABC-38F3-A7DC-ED3BD2338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818FC0-5A8D-B0DC-319D-23D3AB6AA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997FD6-8DE5-D3FE-CBF5-5277AFBF5EDE}"/>
              </a:ext>
            </a:extLst>
          </p:cNvPr>
          <p:cNvSpPr/>
          <p:nvPr/>
        </p:nvSpPr>
        <p:spPr>
          <a:xfrm>
            <a:off x="3336324" y="4715476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99C55-1937-E6C9-B470-231E9E40EC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1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155AE2-43F7-8CE3-E65D-B61D82DA499D}"/>
              </a:ext>
            </a:extLst>
          </p:cNvPr>
          <p:cNvSpPr txBox="1"/>
          <p:nvPr/>
        </p:nvSpPr>
        <p:spPr>
          <a:xfrm>
            <a:off x="611545" y="1416389"/>
            <a:ext cx="729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our actions help?</a:t>
            </a:r>
          </a:p>
        </p:txBody>
      </p:sp>
      <p:pic>
        <p:nvPicPr>
          <p:cNvPr id="3" name="Picture 2" descr="The Eye, New World Order and Climate Action: Explained">
            <a:extLst>
              <a:ext uri="{FF2B5EF4-FFF2-40B4-BE49-F238E27FC236}">
                <a16:creationId xmlns:a16="http://schemas.microsoft.com/office/drawing/2014/main" id="{9B62A277-26C2-FF39-5A45-BDD221BF4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E757B-41FB-B182-9E59-8623F0CFA26F}"/>
              </a:ext>
            </a:extLst>
          </p:cNvPr>
          <p:cNvSpPr txBox="1"/>
          <p:nvPr/>
        </p:nvSpPr>
        <p:spPr>
          <a:xfrm>
            <a:off x="628740" y="2139396"/>
            <a:ext cx="7297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provide a few figures…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F87DB7-34B7-E1CC-3A56-D4ADB8C94D07}"/>
                  </a:ext>
                </a:extLst>
              </p:cNvPr>
              <p:cNvSpPr txBox="1"/>
              <p:nvPr/>
            </p:nvSpPr>
            <p:spPr>
              <a:xfrm>
                <a:off x="654060" y="2867143"/>
                <a:ext cx="6096000" cy="317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 rtl="0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P Simplified Jpan" panose="020B0500000000000000" pitchFamily="34" charset="-128"/>
                  </a:rPr>
                  <a:t>The average South Indian eats rice for at least two meals a day.</a:t>
                </a:r>
              </a:p>
              <a:p>
                <a:pPr marL="342900" indent="-342900" algn="just" rtl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Aptos Display" panose="020B0004020202020204" pitchFamily="34" charset="0"/>
                  <a:ea typeface="HP Simplified Jpan" panose="020B0500000000000000" pitchFamily="34" charset="-128"/>
                </a:endParaRPr>
              </a:p>
              <a:p>
                <a:pPr marL="342900" indent="-342900" algn="just" rtl="0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P Simplified Jpan" panose="020B0500000000000000" pitchFamily="34" charset="-128"/>
                  </a:rPr>
                  <a:t>The balanced diet requirement for one meal with rice is 83g of rice, and thus produces around </a:t>
                </a:r>
                <a:r>
                  <a:rPr lang="en-US" sz="2000" b="1" i="0" u="none" strike="noStrike" dirty="0">
                    <a:solidFill>
                      <a:srgbClr val="FF7C80"/>
                    </a:solidFill>
                    <a:effectLst/>
                    <a:latin typeface="Aptos Display" panose="020B0004020202020204" pitchFamily="34" charset="0"/>
                    <a:ea typeface="HP Simplified Jpan" panose="020B0500000000000000" pitchFamily="34" charset="-128"/>
                  </a:rPr>
                  <a:t>119g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u="none" strike="noStrike" smtClean="0">
                            <a:solidFill>
                              <a:srgbClr val="FF7C80"/>
                            </a:solidFill>
                            <a:effectLst/>
                            <a:latin typeface="Cambria Math" panose="02040503050406030204" pitchFamily="18" charset="0"/>
                            <a:ea typeface="HP Simplified Jpan" panose="020B0500000000000000" pitchFamily="34" charset="-128"/>
                          </a:rPr>
                        </m:ctrlPr>
                      </m:sSubPr>
                      <m:e>
                        <m:r>
                          <a:rPr lang="en-IN" sz="2000" b="1" i="1" u="none" strike="noStrike" smtClean="0">
                            <a:solidFill>
                              <a:srgbClr val="FF7C80"/>
                            </a:solidFill>
                            <a:effectLst/>
                            <a:latin typeface="Cambria Math" panose="02040503050406030204" pitchFamily="18" charset="0"/>
                            <a:ea typeface="HP Simplified Jpan" panose="020B0500000000000000" pitchFamily="34" charset="-128"/>
                          </a:rPr>
                          <m:t>𝑪𝑶</m:t>
                        </m:r>
                      </m:e>
                      <m:sub>
                        <m:r>
                          <a:rPr lang="en-IN" sz="2000" b="1" i="1" u="none" strike="noStrike" smtClean="0">
                            <a:solidFill>
                              <a:srgbClr val="FF7C80"/>
                            </a:solidFill>
                            <a:effectLst/>
                            <a:latin typeface="Cambria Math" panose="02040503050406030204" pitchFamily="18" charset="0"/>
                            <a:ea typeface="HP Simplified Jpan" panose="020B0500000000000000" pitchFamily="34" charset="-128"/>
                          </a:rPr>
                          <m:t>𝟐</m:t>
                        </m:r>
                      </m:sub>
                    </m:sSub>
                    <m:r>
                      <a:rPr lang="en-IN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P Simplified Jpan" panose="020B0500000000000000" pitchFamily="34" charset="-128"/>
                      </a:rPr>
                      <m:t>.</m:t>
                    </m:r>
                  </m:oMath>
                </a14:m>
                <a:endParaRPr lang="en-US" sz="2000" b="0" i="0" u="none" strike="noStrike" dirty="0">
                  <a:solidFill>
                    <a:srgbClr val="000000"/>
                  </a:solidFill>
                  <a:effectLst/>
                  <a:latin typeface="Aptos Display" panose="020B0004020202020204" pitchFamily="34" charset="0"/>
                  <a:ea typeface="HP Simplified Jpan" panose="020B0500000000000000" pitchFamily="34" charset="-128"/>
                </a:endParaRPr>
              </a:p>
              <a:p>
                <a:pPr marL="342900" indent="-342900" algn="just" rtl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Aptos Display" panose="020B0004020202020204" pitchFamily="34" charset="0"/>
                  <a:ea typeface="HP Simplified Jpan" panose="020B0500000000000000" pitchFamily="34" charset="-128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P Simplified Jpan" panose="020B0500000000000000" pitchFamily="34" charset="-128"/>
                  </a:rPr>
                  <a:t>The balanced diet requirement for one meal with wheat is 75g of wheat, and thus produces around </a:t>
                </a:r>
                <a:r>
                  <a:rPr lang="en-US" sz="2000" b="1" i="0" u="none" strike="noStrike" dirty="0">
                    <a:solidFill>
                      <a:srgbClr val="FF7C80"/>
                    </a:solidFill>
                    <a:effectLst/>
                    <a:latin typeface="Aptos Display" panose="020B0004020202020204" pitchFamily="34" charset="0"/>
                    <a:ea typeface="HP Simplified Jpan" panose="020B0500000000000000" pitchFamily="34" charset="-128"/>
                  </a:rPr>
                  <a:t>26.3g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u="none" strike="noStrike" smtClean="0">
                            <a:solidFill>
                              <a:srgbClr val="FF7C80"/>
                            </a:solidFill>
                            <a:effectLst/>
                            <a:latin typeface="Cambria Math" panose="02040503050406030204" pitchFamily="18" charset="0"/>
                            <a:ea typeface="HP Simplified Jpan" panose="020B0500000000000000" pitchFamily="34" charset="-128"/>
                          </a:rPr>
                        </m:ctrlPr>
                      </m:sSubPr>
                      <m:e>
                        <m:r>
                          <a:rPr lang="en-IN" sz="2000" b="1" i="1" u="none" strike="noStrike" smtClean="0">
                            <a:solidFill>
                              <a:srgbClr val="FF7C80"/>
                            </a:solidFill>
                            <a:effectLst/>
                            <a:latin typeface="Cambria Math" panose="02040503050406030204" pitchFamily="18" charset="0"/>
                            <a:ea typeface="HP Simplified Jpan" panose="020B0500000000000000" pitchFamily="34" charset="-128"/>
                          </a:rPr>
                          <m:t>𝑪𝑶</m:t>
                        </m:r>
                      </m:e>
                      <m:sub>
                        <m:r>
                          <a:rPr lang="en-IN" sz="2000" b="1" i="1" u="none" strike="noStrike" smtClean="0">
                            <a:solidFill>
                              <a:srgbClr val="FF7C80"/>
                            </a:solidFill>
                            <a:effectLst/>
                            <a:latin typeface="Cambria Math" panose="02040503050406030204" pitchFamily="18" charset="0"/>
                            <a:ea typeface="HP Simplified Jpan" panose="020B0500000000000000" pitchFamily="34" charset="-128"/>
                          </a:rPr>
                          <m:t>𝟐</m:t>
                        </m:r>
                      </m:sub>
                    </m:sSub>
                    <m:r>
                      <a:rPr lang="en-IN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P Simplified Jpan" panose="020B0500000000000000" pitchFamily="34" charset="-128"/>
                      </a:rPr>
                      <m:t>.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P Simplified Jpan" panose="020B0500000000000000" pitchFamily="34" charset="-128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Aptos Display" panose="020B0004020202020204" pitchFamily="34" charset="0"/>
                    <a:ea typeface="HP Simplified Jpan" panose="020B0500000000000000" pitchFamily="34" charset="-128"/>
                  </a:rPr>
                  <a:t>The difference is around </a:t>
                </a:r>
                <a:r>
                  <a:rPr lang="en-US" sz="2000" b="1" dirty="0">
                    <a:solidFill>
                      <a:srgbClr val="FF7C80"/>
                    </a:solidFill>
                    <a:latin typeface="Aptos Display" panose="020B0004020202020204" pitchFamily="34" charset="0"/>
                    <a:ea typeface="HP Simplified Jpan" panose="020B0500000000000000" pitchFamily="34" charset="-128"/>
                  </a:rPr>
                  <a:t>92.7g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  <a:ea typeface="HP Simplified Jpan" panose="020B0500000000000000" pitchFamily="34" charset="-128"/>
                          </a:rPr>
                        </m:ctrlPr>
                      </m:sSubPr>
                      <m:e>
                        <m:r>
                          <a:rPr lang="en-IN" sz="2000" b="1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  <a:ea typeface="HP Simplified Jpan" panose="020B0500000000000000" pitchFamily="34" charset="-128"/>
                          </a:rPr>
                          <m:t>𝑪𝑶</m:t>
                        </m:r>
                      </m:e>
                      <m:sub>
                        <m:r>
                          <a:rPr lang="en-IN" sz="2000" b="1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  <a:ea typeface="HP Simplified Jpan" panose="020B0500000000000000" pitchFamily="34" charset="-128"/>
                          </a:rPr>
                          <m:t>𝟐</m:t>
                        </m:r>
                      </m:sub>
                    </m:sSub>
                    <m:r>
                      <a:rPr lang="en-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P Simplified Jpan" panose="020B0500000000000000" pitchFamily="34" charset="-128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Aptos Display" panose="020B0004020202020204" pitchFamily="34" charset="0"/>
                    <a:ea typeface="HP Simplified Jpan" panose="020B0500000000000000" pitchFamily="34" charset="-128"/>
                  </a:rPr>
                  <a:t>per day per person.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F87DB7-34B7-E1CC-3A56-D4ADB8C94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0" y="2867143"/>
                <a:ext cx="6096000" cy="3170099"/>
              </a:xfrm>
              <a:prstGeom prst="rect">
                <a:avLst/>
              </a:prstGeom>
              <a:blipFill>
                <a:blip r:embed="rId9"/>
                <a:stretch>
                  <a:fillRect l="-900" t="-962" r="-1100" b="-26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53D7E3-0080-5602-D35A-2B22E68F6658}"/>
                  </a:ext>
                </a:extLst>
              </p:cNvPr>
              <p:cNvSpPr txBox="1"/>
              <p:nvPr/>
            </p:nvSpPr>
            <p:spPr>
              <a:xfrm>
                <a:off x="7299351" y="2948433"/>
                <a:ext cx="4313374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rtl="0"/>
                <a:r>
                  <a:rPr lang="en-US" sz="2400" dirty="0">
                    <a:solidFill>
                      <a:srgbClr val="000000"/>
                    </a:solidFill>
                    <a:latin typeface="Aptos Display" panose="020B0004020202020204" pitchFamily="34" charset="0"/>
                    <a:ea typeface="HP Simplified Jpan" panose="020B0500000000000000" pitchFamily="34" charset="-128"/>
                  </a:rPr>
                  <a:t>Assume that an average family consists of 3 members and each member decides to switch one of their rice-based meals to wheat-based.</a:t>
                </a:r>
              </a:p>
              <a:p>
                <a:pPr algn="just" rtl="0"/>
                <a:endParaRPr lang="en-US" sz="2400" b="0" i="0" u="none" strike="noStrike" dirty="0">
                  <a:solidFill>
                    <a:srgbClr val="000000"/>
                  </a:solidFill>
                  <a:effectLst/>
                  <a:latin typeface="Aptos Display" panose="020B0004020202020204" pitchFamily="34" charset="0"/>
                  <a:ea typeface="HP Simplified Jpan" panose="020B0500000000000000" pitchFamily="34" charset="-128"/>
                </a:endParaRPr>
              </a:p>
              <a:p>
                <a:pPr algn="just" rtl="0"/>
                <a:r>
                  <a:rPr lang="en-US" sz="2400" dirty="0">
                    <a:solidFill>
                      <a:srgbClr val="000000"/>
                    </a:solidFill>
                    <a:latin typeface="Aptos Display" panose="020B0004020202020204" pitchFamily="34" charset="0"/>
                    <a:ea typeface="HP Simplified Jpan" panose="020B0500000000000000" pitchFamily="34" charset="-128"/>
                  </a:rPr>
                  <a:t>The difference is around </a:t>
                </a:r>
                <a:r>
                  <a:rPr lang="en-US" sz="2400" b="1" dirty="0">
                    <a:solidFill>
                      <a:srgbClr val="FF7C80"/>
                    </a:solidFill>
                    <a:latin typeface="Aptos Display" panose="020B0004020202020204" pitchFamily="34" charset="0"/>
                    <a:ea typeface="HP Simplified Jpan" panose="020B0500000000000000" pitchFamily="34" charset="-128"/>
                  </a:rPr>
                  <a:t>278</a:t>
                </a:r>
                <a:r>
                  <a:rPr lang="en-US" sz="2400" b="1" i="0" u="none" strike="noStrike" dirty="0">
                    <a:solidFill>
                      <a:srgbClr val="FF7C80"/>
                    </a:solidFill>
                    <a:effectLst/>
                    <a:latin typeface="Aptos Display" panose="020B0004020202020204" pitchFamily="34" charset="0"/>
                    <a:ea typeface="HP Simplified Jpan" panose="020B0500000000000000" pitchFamily="34" charset="-128"/>
                  </a:rPr>
                  <a:t>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u="none" strike="noStrike" smtClean="0">
                            <a:solidFill>
                              <a:srgbClr val="FF7C80"/>
                            </a:solidFill>
                            <a:effectLst/>
                            <a:latin typeface="Cambria Math" panose="02040503050406030204" pitchFamily="18" charset="0"/>
                            <a:ea typeface="HP Simplified Jpan" panose="020B0500000000000000" pitchFamily="34" charset="-128"/>
                          </a:rPr>
                        </m:ctrlPr>
                      </m:sSubPr>
                      <m:e>
                        <m:r>
                          <a:rPr lang="en-IN" sz="2400" b="1" i="1" u="none" strike="noStrike" smtClean="0">
                            <a:solidFill>
                              <a:srgbClr val="FF7C80"/>
                            </a:solidFill>
                            <a:effectLst/>
                            <a:latin typeface="Cambria Math" panose="02040503050406030204" pitchFamily="18" charset="0"/>
                            <a:ea typeface="HP Simplified Jpan" panose="020B0500000000000000" pitchFamily="34" charset="-128"/>
                          </a:rPr>
                          <m:t>𝑪𝑶</m:t>
                        </m:r>
                      </m:e>
                      <m:sub>
                        <m:r>
                          <a:rPr lang="en-IN" sz="2400" b="1" i="1" u="none" strike="noStrike" smtClean="0">
                            <a:solidFill>
                              <a:srgbClr val="FF7C80"/>
                            </a:solidFill>
                            <a:effectLst/>
                            <a:latin typeface="Cambria Math" panose="02040503050406030204" pitchFamily="18" charset="0"/>
                            <a:ea typeface="HP Simplified Jpan" panose="020B0500000000000000" pitchFamily="34" charset="-128"/>
                          </a:rPr>
                          <m:t>𝟐</m:t>
                        </m:r>
                      </m:sub>
                    </m:sSub>
                    <m:r>
                      <a:rPr lang="en-IN" sz="2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P Simplified Jpan" panose="020B0500000000000000" pitchFamily="34" charset="-128"/>
                      </a:rPr>
                      <m:t> </m:t>
                    </m:r>
                  </m:oMath>
                </a14:m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P Simplified Jpan" panose="020B0500000000000000" pitchFamily="34" charset="-128"/>
                  </a:rPr>
                  <a:t>per day.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53D7E3-0080-5602-D35A-2B22E68F6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351" y="2948433"/>
                <a:ext cx="4313374" cy="3046988"/>
              </a:xfrm>
              <a:prstGeom prst="rect">
                <a:avLst/>
              </a:prstGeom>
              <a:blipFill>
                <a:blip r:embed="rId10"/>
                <a:stretch>
                  <a:fillRect l="-2119" t="-1600" r="-2119" b="-3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409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BC7D3-9B16-E8CD-FAF2-73290C96F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670DFB6-4EEE-6C9A-1552-A4B4C4106B2D}"/>
              </a:ext>
            </a:extLst>
          </p:cNvPr>
          <p:cNvSpPr/>
          <p:nvPr/>
        </p:nvSpPr>
        <p:spPr>
          <a:xfrm>
            <a:off x="3336324" y="0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2D26C-07A1-C73C-4D6F-5B680687A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F3A112-6F21-B2F4-25BA-B1949A8EB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3D1BFB-E999-5A19-B311-9F69008073CE}"/>
              </a:ext>
            </a:extLst>
          </p:cNvPr>
          <p:cNvSpPr/>
          <p:nvPr/>
        </p:nvSpPr>
        <p:spPr>
          <a:xfrm>
            <a:off x="3336324" y="4715476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601C5-356E-56CB-4D3D-C57A0C0FCC8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1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2D8C12-DB02-A9B7-CCA1-04E08DC9E30D}"/>
              </a:ext>
            </a:extLst>
          </p:cNvPr>
          <p:cNvSpPr txBox="1"/>
          <p:nvPr/>
        </p:nvSpPr>
        <p:spPr>
          <a:xfrm>
            <a:off x="611545" y="1416389"/>
            <a:ext cx="729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our actions help?</a:t>
            </a:r>
          </a:p>
        </p:txBody>
      </p:sp>
      <p:pic>
        <p:nvPicPr>
          <p:cNvPr id="3" name="Picture 2" descr="The Eye, New World Order and Climate Action: Explained">
            <a:extLst>
              <a:ext uri="{FF2B5EF4-FFF2-40B4-BE49-F238E27FC236}">
                <a16:creationId xmlns:a16="http://schemas.microsoft.com/office/drawing/2014/main" id="{2BA97B0E-C918-9C77-742F-ACF1BBC4C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DFB35-7DBC-91EE-EF02-FD08631C5311}"/>
              </a:ext>
            </a:extLst>
          </p:cNvPr>
          <p:cNvSpPr txBox="1"/>
          <p:nvPr/>
        </p:nvSpPr>
        <p:spPr>
          <a:xfrm>
            <a:off x="628740" y="2161168"/>
            <a:ext cx="7297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provide a few figures…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838F77-7724-70CB-14DB-D7559F8144D0}"/>
                  </a:ext>
                </a:extLst>
              </p:cNvPr>
              <p:cNvSpPr txBox="1"/>
              <p:nvPr/>
            </p:nvSpPr>
            <p:spPr>
              <a:xfrm>
                <a:off x="654060" y="2986886"/>
                <a:ext cx="6096000" cy="317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 rtl="0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P Simplified Jpan" panose="020B0500000000000000" pitchFamily="34" charset="-128"/>
                  </a:rPr>
                  <a:t>Assuming that a housing complex holds 10 families, </a:t>
                </a:r>
                <a:r>
                  <a:rPr lang="en-US" sz="2000" b="1" dirty="0">
                    <a:solidFill>
                      <a:srgbClr val="FF7C80"/>
                    </a:solidFill>
                    <a:latin typeface="Aptos Display" panose="020B0004020202020204" pitchFamily="34" charset="0"/>
                    <a:ea typeface="HP Simplified Jpan" panose="020B0500000000000000" pitchFamily="34" charset="-128"/>
                  </a:rPr>
                  <a:t>2.78</a:t>
                </a:r>
                <a:r>
                  <a:rPr lang="en-US" sz="2000" b="1" i="0" u="none" strike="noStrike" dirty="0">
                    <a:solidFill>
                      <a:srgbClr val="FF7C80"/>
                    </a:solidFill>
                    <a:effectLst/>
                    <a:latin typeface="Aptos Display" panose="020B0004020202020204" pitchFamily="34" charset="0"/>
                    <a:ea typeface="HP Simplified Jpan" panose="020B0500000000000000" pitchFamily="34" charset="-128"/>
                  </a:rPr>
                  <a:t>kg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u="none" strike="noStrike" smtClean="0">
                            <a:solidFill>
                              <a:srgbClr val="FF7C80"/>
                            </a:solidFill>
                            <a:effectLst/>
                            <a:latin typeface="Cambria Math" panose="02040503050406030204" pitchFamily="18" charset="0"/>
                            <a:ea typeface="HP Simplified Jpan" panose="020B0500000000000000" pitchFamily="34" charset="-128"/>
                          </a:rPr>
                        </m:ctrlPr>
                      </m:sSubPr>
                      <m:e>
                        <m:r>
                          <a:rPr lang="en-IN" sz="2000" b="1" i="1" u="none" strike="noStrike" smtClean="0">
                            <a:solidFill>
                              <a:srgbClr val="FF7C80"/>
                            </a:solidFill>
                            <a:effectLst/>
                            <a:latin typeface="Cambria Math" panose="02040503050406030204" pitchFamily="18" charset="0"/>
                            <a:ea typeface="HP Simplified Jpan" panose="020B0500000000000000" pitchFamily="34" charset="-128"/>
                          </a:rPr>
                          <m:t>𝑪𝑶</m:t>
                        </m:r>
                      </m:e>
                      <m:sub>
                        <m:r>
                          <a:rPr lang="en-IN" sz="2000" b="1" i="1" u="none" strike="noStrike" smtClean="0">
                            <a:solidFill>
                              <a:srgbClr val="FF7C80"/>
                            </a:solidFill>
                            <a:effectLst/>
                            <a:latin typeface="Cambria Math" panose="02040503050406030204" pitchFamily="18" charset="0"/>
                            <a:ea typeface="HP Simplified Jpan" panose="020B0500000000000000" pitchFamily="34" charset="-128"/>
                          </a:rPr>
                          <m:t>𝟐</m:t>
                        </m:r>
                      </m:sub>
                    </m:sSub>
                    <m:r>
                      <a:rPr lang="en-IN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P Simplified Jpan" panose="020B0500000000000000" pitchFamily="34" charset="-128"/>
                      </a:rPr>
                      <m:t> 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P Simplified Jpan" panose="020B0500000000000000" pitchFamily="34" charset="-128"/>
                  </a:rPr>
                  <a:t>per day is produced.</a:t>
                </a:r>
              </a:p>
              <a:p>
                <a:pPr marL="342900" indent="-342900" algn="just" rtl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Aptos Display" panose="020B0004020202020204" pitchFamily="34" charset="0"/>
                  <a:ea typeface="HP Simplified Jpan" panose="020B0500000000000000" pitchFamily="34" charset="-128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Aptos Display" panose="020B0004020202020204" pitchFamily="34" charset="0"/>
                    <a:ea typeface="HP Simplified Jpan" panose="020B0500000000000000" pitchFamily="34" charset="-128"/>
                  </a:rPr>
                  <a:t>Assuming that a there are 7 days in a week and exactly 4 weeks in a month, </a:t>
                </a:r>
                <a:r>
                  <a:rPr lang="en-US" sz="2000" b="1" dirty="0">
                    <a:solidFill>
                      <a:srgbClr val="FF7C80"/>
                    </a:solidFill>
                    <a:latin typeface="Aptos Display" panose="020B0004020202020204" pitchFamily="34" charset="0"/>
                    <a:ea typeface="HP Simplified Jpan" panose="020B0500000000000000" pitchFamily="34" charset="-128"/>
                  </a:rPr>
                  <a:t>77.84kg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  <a:ea typeface="HP Simplified Jpan" panose="020B0500000000000000" pitchFamily="34" charset="-128"/>
                          </a:rPr>
                        </m:ctrlPr>
                      </m:sSubPr>
                      <m:e>
                        <m:r>
                          <a:rPr lang="en-IN" sz="2000" b="1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  <a:ea typeface="HP Simplified Jpan" panose="020B0500000000000000" pitchFamily="34" charset="-128"/>
                          </a:rPr>
                          <m:t>𝑪𝑶</m:t>
                        </m:r>
                      </m:e>
                      <m:sub>
                        <m:r>
                          <a:rPr lang="en-IN" sz="2000" b="1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  <a:ea typeface="HP Simplified Jpan" panose="020B0500000000000000" pitchFamily="34" charset="-128"/>
                          </a:rPr>
                          <m:t>𝟐</m:t>
                        </m:r>
                      </m:sub>
                    </m:sSub>
                    <m:r>
                      <a:rPr lang="en-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P Simplified Jpan" panose="020B0500000000000000" pitchFamily="34" charset="-128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Aptos Display" panose="020B0004020202020204" pitchFamily="34" charset="0"/>
                    <a:ea typeface="HP Simplified Jpan" panose="020B0500000000000000" pitchFamily="34" charset="-128"/>
                  </a:rPr>
                  <a:t>per month is produced.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Aptos Display" panose="020B0004020202020204" pitchFamily="34" charset="0"/>
                  <a:ea typeface="HP Simplified Jpan" panose="020B0500000000000000" pitchFamily="34" charset="-128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000" b="0" i="0" u="none" strike="noStrike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P Simplified Jpan" panose="020B0500000000000000" pitchFamily="34" charset="-128"/>
                  </a:rPr>
                  <a:t>Around 1.5 trees have to be grown for about 10 years, in order to sequester the carbon produced by 30 people in 28 days.</a:t>
                </a:r>
                <a:endParaRPr lang="en-US" sz="2000" b="0" i="0" u="none" strike="noStrike" dirty="0">
                  <a:solidFill>
                    <a:srgbClr val="000000"/>
                  </a:solidFill>
                  <a:effectLst/>
                  <a:latin typeface="Aptos Display" panose="020B0004020202020204" pitchFamily="34" charset="0"/>
                  <a:ea typeface="HP Simplified Jpan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838F77-7724-70CB-14DB-D7559F814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0" y="2986886"/>
                <a:ext cx="6096000" cy="3170099"/>
              </a:xfrm>
              <a:prstGeom prst="rect">
                <a:avLst/>
              </a:prstGeom>
              <a:blipFill>
                <a:blip r:embed="rId9"/>
                <a:stretch>
                  <a:fillRect l="-900" t="-1154" r="-1100" b="-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B520A9F-BD67-71CD-EE66-D3AABF5557B2}"/>
              </a:ext>
            </a:extLst>
          </p:cNvPr>
          <p:cNvSpPr txBox="1"/>
          <p:nvPr/>
        </p:nvSpPr>
        <p:spPr>
          <a:xfrm>
            <a:off x="7249886" y="2142524"/>
            <a:ext cx="43133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IN" sz="2400" dirty="0">
                <a:solidFill>
                  <a:srgbClr val="000000"/>
                </a:solidFill>
                <a:latin typeface="Aptos Display" panose="020B0004020202020204" pitchFamily="34" charset="0"/>
                <a:ea typeface="HP Simplified Jpan" panose="020B0500000000000000" pitchFamily="34" charset="-128"/>
              </a:rPr>
              <a:t>The city of Bengaluru has a population of 13.6 million people as of 2023. </a:t>
            </a:r>
          </a:p>
          <a:p>
            <a:pPr algn="just" rtl="0"/>
            <a:endParaRPr lang="en-IN" sz="2400" dirty="0">
              <a:solidFill>
                <a:srgbClr val="000000"/>
              </a:solidFill>
              <a:latin typeface="Aptos Display" panose="020B0004020202020204" pitchFamily="34" charset="0"/>
              <a:ea typeface="HP Simplified Jpan" panose="020B0500000000000000" pitchFamily="34" charset="-128"/>
            </a:endParaRPr>
          </a:p>
          <a:p>
            <a:pPr algn="just" rtl="0"/>
            <a:r>
              <a:rPr lang="en-IN" sz="2400" dirty="0">
                <a:solidFill>
                  <a:srgbClr val="000000"/>
                </a:solidFill>
                <a:latin typeface="Aptos Display" panose="020B0004020202020204" pitchFamily="34" charset="0"/>
                <a:ea typeface="HP Simplified Jpan" panose="020B0500000000000000" pitchFamily="34" charset="-128"/>
              </a:rPr>
              <a:t>Assuming 50% of people in Bengaluru follow this diet, </a:t>
            </a:r>
            <a:r>
              <a:rPr lang="en-IN" sz="2400" b="1" dirty="0">
                <a:solidFill>
                  <a:srgbClr val="FF7C80"/>
                </a:solidFill>
                <a:latin typeface="Aptos Display" panose="020B0004020202020204" pitchFamily="34" charset="0"/>
                <a:ea typeface="HP Simplified Jpan" panose="020B0500000000000000" pitchFamily="34" charset="-128"/>
              </a:rPr>
              <a:t>2,91,741 trees have to planted and grown </a:t>
            </a:r>
            <a:r>
              <a:rPr lang="en-IN" sz="2400" dirty="0">
                <a:solidFill>
                  <a:srgbClr val="000000"/>
                </a:solidFill>
                <a:latin typeface="Aptos Display" panose="020B0004020202020204" pitchFamily="34" charset="0"/>
                <a:ea typeface="HP Simplified Jpan" panose="020B0500000000000000" pitchFamily="34" charset="-128"/>
              </a:rPr>
              <a:t>for 10 years in order to sequester the carbon produced in 1 month.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Aptos Display" panose="020B0004020202020204" pitchFamily="34" charset="0"/>
              <a:ea typeface="HP Simplified Jpa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9807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1E02C-21A2-C0B0-5E20-ACBDF78BA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4F03218-BB04-0917-8C2D-005C45A82DAC}"/>
              </a:ext>
            </a:extLst>
          </p:cNvPr>
          <p:cNvSpPr/>
          <p:nvPr/>
        </p:nvSpPr>
        <p:spPr>
          <a:xfrm>
            <a:off x="3336324" y="0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BCDDE2-D80C-27BF-0F5E-A6390DE34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324926-7E17-B32E-BF2E-E36B9A476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C3458B6-054A-6D8F-4174-60D60A1BCAA9}"/>
              </a:ext>
            </a:extLst>
          </p:cNvPr>
          <p:cNvSpPr/>
          <p:nvPr/>
        </p:nvSpPr>
        <p:spPr>
          <a:xfrm>
            <a:off x="3336324" y="4715476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E0137-34E0-CA01-7DAF-57E4D2D04E2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1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3A04CE-3AA9-E034-D883-58B02B49F7BD}"/>
              </a:ext>
            </a:extLst>
          </p:cNvPr>
          <p:cNvSpPr txBox="1"/>
          <p:nvPr/>
        </p:nvSpPr>
        <p:spPr>
          <a:xfrm>
            <a:off x="611545" y="1416389"/>
            <a:ext cx="729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our actions help?</a:t>
            </a:r>
          </a:p>
        </p:txBody>
      </p:sp>
      <p:pic>
        <p:nvPicPr>
          <p:cNvPr id="3" name="Picture 2" descr="The Eye, New World Order and Climate Action: Explained">
            <a:extLst>
              <a:ext uri="{FF2B5EF4-FFF2-40B4-BE49-F238E27FC236}">
                <a16:creationId xmlns:a16="http://schemas.microsoft.com/office/drawing/2014/main" id="{A7E5EAED-2054-B888-45F0-6808452A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A7EA25-EF6C-F0FF-32C7-A2E0BA7097B7}"/>
              </a:ext>
            </a:extLst>
          </p:cNvPr>
          <p:cNvSpPr txBox="1"/>
          <p:nvPr/>
        </p:nvSpPr>
        <p:spPr>
          <a:xfrm>
            <a:off x="628740" y="2172054"/>
            <a:ext cx="7297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provide a few figures…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215458-2912-E305-CBC9-BD442BBAF2ED}"/>
              </a:ext>
            </a:extLst>
          </p:cNvPr>
          <p:cNvSpPr txBox="1"/>
          <p:nvPr/>
        </p:nvSpPr>
        <p:spPr>
          <a:xfrm>
            <a:off x="654060" y="2986886"/>
            <a:ext cx="6096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7C80"/>
                </a:solidFill>
                <a:latin typeface="Aptos Display" panose="020B0004020202020204" pitchFamily="34" charset="0"/>
                <a:ea typeface="HP Simplified Jpan" panose="020B0500000000000000" pitchFamily="34" charset="-128"/>
              </a:rPr>
              <a:t>2,369 homes </a:t>
            </a:r>
            <a:r>
              <a:rPr lang="en-US" sz="2000" dirty="0">
                <a:solidFill>
                  <a:srgbClr val="000000"/>
                </a:solidFill>
                <a:latin typeface="Aptos Display" panose="020B0004020202020204" pitchFamily="34" charset="0"/>
                <a:ea typeface="HP Simplified Jpan" panose="020B0500000000000000" pitchFamily="34" charset="-128"/>
              </a:rPr>
              <a:t>energy use for one year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0000"/>
              </a:solidFill>
              <a:latin typeface="Aptos Display" panose="020B0004020202020204" pitchFamily="34" charset="0"/>
              <a:ea typeface="HP Simplified Jpan" panose="020B0500000000000000" pitchFamily="34" charset="-128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7C80"/>
                </a:solidFill>
                <a:latin typeface="Aptos Display" panose="020B0004020202020204" pitchFamily="34" charset="0"/>
                <a:ea typeface="HP Simplified Jpan" panose="020B0500000000000000" pitchFamily="34" charset="-128"/>
              </a:rPr>
              <a:t>4,115</a:t>
            </a:r>
            <a:r>
              <a:rPr lang="en-IN" sz="2000" b="1" i="0" u="none" strike="noStrike" dirty="0">
                <a:solidFill>
                  <a:srgbClr val="FF7C80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 petrol-powered cars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 can be driven for one year.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0000"/>
              </a:solidFill>
              <a:latin typeface="Aptos Display" panose="020B0004020202020204" pitchFamily="34" charset="0"/>
              <a:ea typeface="HP Simplified Jpan" panose="020B0500000000000000" pitchFamily="34" charset="-128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b="1" i="0" u="none" strike="noStrike" dirty="0">
                <a:solidFill>
                  <a:srgbClr val="FF7C80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6,235 tons of waste 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recycled instead of landfilled.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0000"/>
              </a:solidFill>
              <a:latin typeface="Aptos Display" panose="020B0004020202020204" pitchFamily="34" charset="0"/>
              <a:ea typeface="HP Simplified Jpan" panose="020B0500000000000000" pitchFamily="34" charset="-128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FF7C80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891</a:t>
            </a:r>
            <a:r>
              <a:rPr lang="en-IN" sz="2000" b="1" i="0" u="none" strike="noStrike" dirty="0">
                <a:solidFill>
                  <a:srgbClr val="FF7C80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 garbage trucks 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of waste recycled instead of landfilled.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0000"/>
              </a:solidFill>
              <a:latin typeface="Aptos Display" panose="020B0004020202020204" pitchFamily="34" charset="0"/>
              <a:ea typeface="HP Simplified Jpan" panose="020B0500000000000000" pitchFamily="34" charset="-128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FF7C80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17,698</a:t>
            </a:r>
            <a:r>
              <a:rPr lang="en-IN" sz="2000" b="1" i="0" u="none" strike="noStrike" dirty="0">
                <a:solidFill>
                  <a:srgbClr val="FF7C80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 acres of forests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  <a:ea typeface="HP Simplified Jpan" panose="020B0500000000000000" pitchFamily="34" charset="-128"/>
              </a:rPr>
              <a:t> are needed to sequester this carbon over one year.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ptos Display" panose="020B0004020202020204" pitchFamily="34" charset="0"/>
              <a:ea typeface="HP Simplified Jpan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EBF2E6-4B8C-C02C-FBB9-AFC430E2021A}"/>
              </a:ext>
            </a:extLst>
          </p:cNvPr>
          <p:cNvSpPr txBox="1"/>
          <p:nvPr/>
        </p:nvSpPr>
        <p:spPr>
          <a:xfrm>
            <a:off x="7249886" y="2142524"/>
            <a:ext cx="43133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IN" sz="2400" dirty="0">
                <a:solidFill>
                  <a:srgbClr val="000000"/>
                </a:solidFill>
                <a:latin typeface="Aptos Display" panose="020B0004020202020204" pitchFamily="34" charset="0"/>
                <a:ea typeface="HP Simplified Jpan" panose="020B0500000000000000" pitchFamily="34" charset="-128"/>
              </a:rPr>
              <a:t>The city of Bengaluru has a population of 13.6 million people as of 2023. </a:t>
            </a:r>
          </a:p>
          <a:p>
            <a:pPr algn="just" rtl="0"/>
            <a:endParaRPr lang="en-IN" sz="2400" dirty="0">
              <a:solidFill>
                <a:srgbClr val="000000"/>
              </a:solidFill>
              <a:latin typeface="Aptos Display" panose="020B0004020202020204" pitchFamily="34" charset="0"/>
              <a:ea typeface="HP Simplified Jpan" panose="020B0500000000000000" pitchFamily="34" charset="-128"/>
            </a:endParaRPr>
          </a:p>
          <a:p>
            <a:pPr algn="just" rtl="0"/>
            <a:r>
              <a:rPr lang="en-IN" sz="2400" dirty="0">
                <a:solidFill>
                  <a:srgbClr val="000000"/>
                </a:solidFill>
                <a:latin typeface="Aptos Display" panose="020B0004020202020204" pitchFamily="34" charset="0"/>
                <a:ea typeface="HP Simplified Jpan" panose="020B0500000000000000" pitchFamily="34" charset="-128"/>
              </a:rPr>
              <a:t>Assuming 50% of people in Bengaluru follow this diet, </a:t>
            </a:r>
            <a:r>
              <a:rPr lang="en-IN" sz="2400" b="1" dirty="0">
                <a:solidFill>
                  <a:srgbClr val="FF7C80"/>
                </a:solidFill>
                <a:latin typeface="Aptos Display" panose="020B0004020202020204" pitchFamily="34" charset="0"/>
                <a:ea typeface="HP Simplified Jpan" panose="020B0500000000000000" pitchFamily="34" charset="-128"/>
              </a:rPr>
              <a:t>2,91,741 trees have to planted and grown </a:t>
            </a:r>
            <a:r>
              <a:rPr lang="en-IN" sz="2400" dirty="0">
                <a:solidFill>
                  <a:srgbClr val="000000"/>
                </a:solidFill>
                <a:latin typeface="Aptos Display" panose="020B0004020202020204" pitchFamily="34" charset="0"/>
                <a:ea typeface="HP Simplified Jpan" panose="020B0500000000000000" pitchFamily="34" charset="-128"/>
              </a:rPr>
              <a:t>for 10 years in order to sequester the carbon produced in 1 month.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Aptos Display" panose="020B0004020202020204" pitchFamily="34" charset="0"/>
              <a:ea typeface="HP Simplified Jpa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5475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4269-747B-5072-A5B3-181063CC8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FBDF20-D82A-ECA5-9E5F-FCE9CF1A14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0F63B8-9FB9-ECF0-264C-AC630894076C}"/>
              </a:ext>
            </a:extLst>
          </p:cNvPr>
          <p:cNvSpPr txBox="1"/>
          <p:nvPr/>
        </p:nvSpPr>
        <p:spPr>
          <a:xfrm>
            <a:off x="1023257" y="2367171"/>
            <a:ext cx="1014548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Our Goal</a:t>
            </a:r>
          </a:p>
          <a:p>
            <a:pPr algn="ctr"/>
            <a:endParaRPr lang="en-IN" sz="28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algn="ctr"/>
            <a:r>
              <a:rPr lang="en-US" sz="2400" i="0" u="none" strike="noStrike" baseline="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is to mitigate this issue by allowing users to understand how each of their individual actions impact climate change, and how their choices can be translated to create a global impact,</a:t>
            </a:r>
            <a:r>
              <a:rPr lang="en-US" sz="24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and thus allowing them to make smarter and more sustainable choices</a:t>
            </a:r>
            <a:r>
              <a:rPr lang="en-US" sz="2400" i="0" u="none" strike="noStrike" baseline="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en-IN" sz="36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BAE95E-A3B5-26DE-FE80-0A07F0DA8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505EF9-C760-CBC4-975C-4C7E765A6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5D7DF5D5-8CD8-C494-D4F8-CF1D63378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1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21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146F5-DC1C-48FA-D2E0-A887B9B2B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6C1BF3-119F-B098-74C1-E42B4724FD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AB0588-1E8F-FFC2-1AA5-102B4F9BF594}"/>
              </a:ext>
            </a:extLst>
          </p:cNvPr>
          <p:cNvSpPr txBox="1"/>
          <p:nvPr/>
        </p:nvSpPr>
        <p:spPr>
          <a:xfrm>
            <a:off x="1023257" y="2613392"/>
            <a:ext cx="101454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Literature Survey</a:t>
            </a:r>
          </a:p>
          <a:p>
            <a:pPr algn="ctr"/>
            <a:endParaRPr lang="en-IN" sz="28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algn="ctr"/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 brief overview of the papers and publications referred in the process of framing our objectives and methodology, with a focus on the aim of the research, methodology followed and results and limitations of the work.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D97FF0-4B55-5846-4DD7-95D631B98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DDE14D-39B7-C148-4B69-888250609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4DBFBBE9-90EB-70F0-6BA9-5230DDA1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1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78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3342-06FA-56AE-96A9-FF0E7F1C2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E7AA2A-70D7-ABBD-49AD-B9E38C300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253DAB-E0BB-FF18-DC9A-58B838DAF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658B02-9BB1-9E0F-B09E-F7364D8A5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065691"/>
              </p:ext>
            </p:extLst>
          </p:nvPr>
        </p:nvGraphicFramePr>
        <p:xfrm>
          <a:off x="696685" y="1875476"/>
          <a:ext cx="10798629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3335">
                  <a:extLst>
                    <a:ext uri="{9D8B030D-6E8A-4147-A177-3AD203B41FA5}">
                      <a16:colId xmlns:a16="http://schemas.microsoft.com/office/drawing/2014/main" val="3161345697"/>
                    </a:ext>
                  </a:extLst>
                </a:gridCol>
                <a:gridCol w="7875294">
                  <a:extLst>
                    <a:ext uri="{9D8B030D-6E8A-4147-A177-3AD203B41FA5}">
                      <a16:colId xmlns:a16="http://schemas.microsoft.com/office/drawing/2014/main" val="137130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P Simplified Jpan" panose="020B0500000000000000" pitchFamily="34" charset="-128"/>
                          <a:ea typeface="HP Simplified Jpan" panose="020B0500000000000000" pitchFamily="34" charset="-128"/>
                        </a:rPr>
                        <a:t>Dr. Vinod A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P Simplified Jpan" panose="020B0500000000000000" pitchFamily="34" charset="-128"/>
                          <a:ea typeface="HP Simplified Jpan" panose="020B0500000000000000" pitchFamily="34" charset="-128"/>
                        </a:rPr>
                        <a:t>Associate Professor, Dept. of Civil Engineering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1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P Simplified Jpan" panose="020B0500000000000000" pitchFamily="34" charset="-128"/>
                          <a:ea typeface="HP Simplified Jpan" panose="020B0500000000000000" pitchFamily="34" charset="-128"/>
                        </a:rPr>
                        <a:t>Dr. Jyothi Shetty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P Simplified Jpan" panose="020B0500000000000000" pitchFamily="34" charset="-128"/>
                          <a:ea typeface="HP Simplified Jpan" panose="020B0500000000000000" pitchFamily="34" charset="-128"/>
                        </a:rPr>
                        <a:t>Assistant Professor, Dept. of Computer Science and Engineering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285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P Simplified Jpan" panose="020B0500000000000000" pitchFamily="34" charset="-128"/>
                          <a:ea typeface="HP Simplified Jpan" panose="020B0500000000000000" pitchFamily="34" charset="-128"/>
                        </a:rPr>
                        <a:t>Dr. Ashok A 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P Simplified Jpan" panose="020B0500000000000000" pitchFamily="34" charset="-128"/>
                          <a:ea typeface="HP Simplified Jpan" panose="020B0500000000000000" pitchFamily="34" charset="-128"/>
                        </a:rPr>
                        <a:t>Associate Professor, Dept. of Computer Science and Engineering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31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P Simplified Jpan" panose="020B0500000000000000" pitchFamily="34" charset="-128"/>
                          <a:ea typeface="HP Simplified Jpan" panose="020B0500000000000000" pitchFamily="34" charset="-128"/>
                        </a:rPr>
                        <a:t>Dr. Eleena Mohapatra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P Simplified Jpan" panose="020B0500000000000000" pitchFamily="34" charset="-128"/>
                          <a:ea typeface="HP Simplified Jpan" panose="020B0500000000000000" pitchFamily="34" charset="-128"/>
                        </a:rPr>
                        <a:t>Assistant Professor, Dept. of Electronics and Communication Engineering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74988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FB4A2A0-7E8C-7BFB-28FD-51A49E8EB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283209"/>
              </p:ext>
            </p:extLst>
          </p:nvPr>
        </p:nvGraphicFramePr>
        <p:xfrm>
          <a:off x="2552928" y="4540838"/>
          <a:ext cx="7086142" cy="1234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2878">
                  <a:extLst>
                    <a:ext uri="{9D8B030D-6E8A-4147-A177-3AD203B41FA5}">
                      <a16:colId xmlns:a16="http://schemas.microsoft.com/office/drawing/2014/main" val="3161345697"/>
                    </a:ext>
                  </a:extLst>
                </a:gridCol>
                <a:gridCol w="4983264">
                  <a:extLst>
                    <a:ext uri="{9D8B030D-6E8A-4147-A177-3AD203B41FA5}">
                      <a16:colId xmlns:a16="http://schemas.microsoft.com/office/drawing/2014/main" val="137130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P Simplified Jpan" panose="020B0500000000000000" pitchFamily="34" charset="-128"/>
                          <a:ea typeface="HP Simplified Jpan" panose="020B0500000000000000" pitchFamily="34" charset="-128"/>
                        </a:rPr>
                        <a:t>CD252IA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P Simplified Jpan" panose="020B0500000000000000" pitchFamily="34" charset="-128"/>
                          <a:ea typeface="HP Simplified Jpan" panose="020B0500000000000000" pitchFamily="34" charset="-128"/>
                        </a:rPr>
                        <a:t>Database Management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1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P Simplified Jpan" panose="020B0500000000000000" pitchFamily="34" charset="-128"/>
                          <a:ea typeface="HP Simplified Jpan" panose="020B0500000000000000" pitchFamily="34" charset="-128"/>
                        </a:rPr>
                        <a:t>IS353IA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P Simplified Jpan" panose="020B0500000000000000" pitchFamily="34" charset="-128"/>
                          <a:ea typeface="HP Simplified Jpan" panose="020B0500000000000000" pitchFamily="34" charset="-128"/>
                        </a:rPr>
                        <a:t>Artificial Intelligence and Machine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285254"/>
                  </a:ext>
                </a:extLst>
              </a:tr>
              <a:tr h="44250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P Simplified Jpan" panose="020B0500000000000000" pitchFamily="34" charset="-128"/>
                          <a:ea typeface="HP Simplified Jpan" panose="020B0500000000000000" pitchFamily="34" charset="-128"/>
                        </a:rPr>
                        <a:t>CS345TA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P Simplified Jpan" panose="020B0500000000000000" pitchFamily="34" charset="-128"/>
                          <a:ea typeface="HP Simplified Jpan" panose="020B0500000000000000" pitchFamily="34" charset="-128"/>
                        </a:rPr>
                        <a:t>Theory of Computation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3124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1C85EA-C1F0-50C3-2B56-A1C0412CB75E}"/>
              </a:ext>
            </a:extLst>
          </p:cNvPr>
          <p:cNvSpPr txBox="1"/>
          <p:nvPr/>
        </p:nvSpPr>
        <p:spPr>
          <a:xfrm>
            <a:off x="3162300" y="1025899"/>
            <a:ext cx="6106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ahnschrift SemiBold Condensed" panose="020B0502040204020203" pitchFamily="34" charset="0"/>
                <a:ea typeface="HP Simplified Jpan" panose="020B0500000000000000" pitchFamily="34" charset="-128"/>
              </a:rPr>
              <a:t>Mentors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AF53BA-4178-5652-70FD-61BF1AFE68A5}"/>
              </a:ext>
            </a:extLst>
          </p:cNvPr>
          <p:cNvSpPr txBox="1"/>
          <p:nvPr/>
        </p:nvSpPr>
        <p:spPr>
          <a:xfrm>
            <a:off x="3162300" y="3777701"/>
            <a:ext cx="6106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ahnschrift SemiBold Condensed" panose="020B0502040204020203" pitchFamily="34" charset="0"/>
                <a:ea typeface="HP Simplified Jpan" panose="020B0500000000000000" pitchFamily="34" charset="-128"/>
              </a:rPr>
              <a:t>Courses</a:t>
            </a:r>
          </a:p>
        </p:txBody>
      </p:sp>
      <p:pic>
        <p:nvPicPr>
          <p:cNvPr id="11" name="Picture 2" descr="The Eye, New World Order and Climate Action: Explained">
            <a:extLst>
              <a:ext uri="{FF2B5EF4-FFF2-40B4-BE49-F238E27FC236}">
                <a16:creationId xmlns:a16="http://schemas.microsoft.com/office/drawing/2014/main" id="{B06FCABE-FF71-7E5D-8860-88AE048E1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225" y="1699672"/>
            <a:ext cx="5911550" cy="3521529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74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1B0B-104B-7FDE-C411-7808067D3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F5950C-539A-2105-681D-6AF724227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 t="4526" r="6338" b="3654"/>
          <a:stretch/>
        </p:blipFill>
        <p:spPr>
          <a:xfrm>
            <a:off x="751368" y="1481575"/>
            <a:ext cx="10689264" cy="4911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9E0E1C-9187-76A5-0FB0-E2DD562EF1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3B0D1C-0791-2BA3-6512-8B3BA64FBCFE}"/>
              </a:ext>
            </a:extLst>
          </p:cNvPr>
          <p:cNvSpPr txBox="1"/>
          <p:nvPr/>
        </p:nvSpPr>
        <p:spPr>
          <a:xfrm>
            <a:off x="1023257" y="677968"/>
            <a:ext cx="1014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Literature Survey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EB9B15-97C5-E6E5-0503-510642021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DE6EE4-B2FC-308B-589F-5FE9F1F90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90E7798B-6AC7-3941-7974-3977A2FD0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50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E6B0-4B5C-2109-97F8-A54FE47E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986F2AB-DDA3-A14C-2E74-6A9D693D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5" t="3582" r="3807"/>
          <a:stretch/>
        </p:blipFill>
        <p:spPr>
          <a:xfrm>
            <a:off x="912514" y="1325758"/>
            <a:ext cx="10256228" cy="5167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BF5861-455F-5AEE-1D19-B0D5CAF6AA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43DC6A-6C92-DD04-DAB2-BE346AF5B9A3}"/>
              </a:ext>
            </a:extLst>
          </p:cNvPr>
          <p:cNvSpPr txBox="1"/>
          <p:nvPr/>
        </p:nvSpPr>
        <p:spPr>
          <a:xfrm>
            <a:off x="1023257" y="677968"/>
            <a:ext cx="1014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Literature Survey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FE711A-10B3-1F12-879C-8FD5CBA70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9BE4D0-29DC-AF4E-3045-20E3E787C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D70AFBFB-C693-A152-89E2-E2DDD548F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889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FAAC7-7D56-71F7-ABE5-5DAECB77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B9426D-DB91-38CA-9B33-E998109DD4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55" t="2458" r="10143"/>
          <a:stretch/>
        </p:blipFill>
        <p:spPr>
          <a:xfrm>
            <a:off x="1370588" y="1325758"/>
            <a:ext cx="9101469" cy="5333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136B2-4536-8D97-989A-C8F650B8EF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12D315-26B3-6F5B-9477-589958C1D53D}"/>
              </a:ext>
            </a:extLst>
          </p:cNvPr>
          <p:cNvSpPr txBox="1"/>
          <p:nvPr/>
        </p:nvSpPr>
        <p:spPr>
          <a:xfrm>
            <a:off x="1023257" y="677968"/>
            <a:ext cx="1014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Literature Survey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EF75FC-87FB-1C84-6E6E-414172285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8FB16E-3ABD-4450-A32A-2AC43ABB9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7CCE8466-D59A-A1C1-EB28-F4615D92D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26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1F016-56EC-81D5-982B-10BFD7449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6AEF27-2938-BEE5-F02D-08E5237A7C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11" t="3866" r="6181" b="2898"/>
          <a:stretch/>
        </p:blipFill>
        <p:spPr>
          <a:xfrm>
            <a:off x="986644" y="1262743"/>
            <a:ext cx="10182097" cy="5216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A4D6B-B52E-310A-734F-637FFC23174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8445B7-ACFA-6642-FA8D-FBE77E721256}"/>
              </a:ext>
            </a:extLst>
          </p:cNvPr>
          <p:cNvSpPr txBox="1"/>
          <p:nvPr/>
        </p:nvSpPr>
        <p:spPr>
          <a:xfrm>
            <a:off x="1023257" y="677968"/>
            <a:ext cx="1014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Literature Survey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7423A7-7926-EF28-5E35-2DB337978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C6861B-DCB6-7B16-5D6B-84DA5C836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56BAAA0E-A89A-934E-18FC-7DD7737C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23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D8E9C-9FD6-EE5C-8346-F8E081E13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C97C94-DE6D-2014-8E44-64A550C0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26" t="4018" r="5242" b="4128"/>
          <a:stretch/>
        </p:blipFill>
        <p:spPr>
          <a:xfrm>
            <a:off x="560450" y="1262743"/>
            <a:ext cx="11081036" cy="5065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E499E4-DD37-8AAC-BA62-470813E7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1EA520-F5FF-69B7-A999-8A14E332E7F2}"/>
              </a:ext>
            </a:extLst>
          </p:cNvPr>
          <p:cNvSpPr txBox="1"/>
          <p:nvPr/>
        </p:nvSpPr>
        <p:spPr>
          <a:xfrm>
            <a:off x="1023257" y="677968"/>
            <a:ext cx="1014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Literature Survey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0B5115-8810-352E-7183-7457B584D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396999-CD75-78A8-1608-D912883F2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38B09680-548E-C060-3758-0FC59BC7F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24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4B159-59F6-404E-CC6B-A075313DD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36251D0-A9FF-22FB-D902-C9994F49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78" t="2959" r="6953" b="3933"/>
          <a:stretch/>
        </p:blipFill>
        <p:spPr>
          <a:xfrm>
            <a:off x="942246" y="1325758"/>
            <a:ext cx="10307505" cy="5082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F5A2F9-9817-72FD-4A60-5FF48298D7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090252-37D4-6A7E-5807-5660BFC7A38C}"/>
              </a:ext>
            </a:extLst>
          </p:cNvPr>
          <p:cNvSpPr txBox="1"/>
          <p:nvPr/>
        </p:nvSpPr>
        <p:spPr>
          <a:xfrm>
            <a:off x="1023257" y="677968"/>
            <a:ext cx="1014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Literature Survey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94D3E-FCB3-5DB9-92B4-B2B00B89D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10EDFB-8DB6-2110-4355-8E9F458B2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4D3EC5BE-BC15-EBD9-C19A-8B5C260BD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487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0A461-180D-7B6A-DC94-9B41715D4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29123B-015A-3184-EF5C-A8F20CFC65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32" t="3015" r="6003" b="1474"/>
          <a:stretch/>
        </p:blipFill>
        <p:spPr>
          <a:xfrm>
            <a:off x="996816" y="1325758"/>
            <a:ext cx="10171926" cy="4917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818F0C-50FD-7D97-3703-C74F89584D0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98F54D-CCDE-8DFD-6E3C-F8099BA6B621}"/>
              </a:ext>
            </a:extLst>
          </p:cNvPr>
          <p:cNvSpPr txBox="1"/>
          <p:nvPr/>
        </p:nvSpPr>
        <p:spPr>
          <a:xfrm>
            <a:off x="1023257" y="677968"/>
            <a:ext cx="1014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Literature Survey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5D1F04-A28A-98AD-B39E-7A7E850065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200732-BB58-A10F-EB41-31FC58504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5AC34FFD-7763-1808-466E-8ABC1DA61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002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19734-1479-39E8-3E97-2BDE6C615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7FB71A-9022-C302-35CA-E651CCE6C5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22" t="1720" r="4370"/>
          <a:stretch/>
        </p:blipFill>
        <p:spPr>
          <a:xfrm>
            <a:off x="751114" y="1325758"/>
            <a:ext cx="10417628" cy="5074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13F185-B27B-ADB7-18F0-2F16043948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043C06-651F-6C4E-0695-E73D05FB6049}"/>
              </a:ext>
            </a:extLst>
          </p:cNvPr>
          <p:cNvSpPr txBox="1"/>
          <p:nvPr/>
        </p:nvSpPr>
        <p:spPr>
          <a:xfrm>
            <a:off x="1023257" y="677968"/>
            <a:ext cx="1014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Literature Survey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1463B2-E6F0-1110-6C73-547814328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AE72F7-16BC-B43E-9CC0-ECCE7F4AD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B3036510-A312-E892-D998-9A30FA86C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559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5E32-0D96-DA5F-70FA-B2F0CD578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A3E325-A1BA-FD0F-3456-F4DB4CDFD1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8" t="4629" r="7273" b="2015"/>
          <a:stretch/>
        </p:blipFill>
        <p:spPr>
          <a:xfrm>
            <a:off x="634353" y="1465414"/>
            <a:ext cx="10923294" cy="4714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87A631-8D5E-EF41-16B7-C977731B52F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8E5D71-E67D-F0BA-1FF2-7D9A22BDDCCB}"/>
              </a:ext>
            </a:extLst>
          </p:cNvPr>
          <p:cNvSpPr txBox="1"/>
          <p:nvPr/>
        </p:nvSpPr>
        <p:spPr>
          <a:xfrm>
            <a:off x="1023257" y="677968"/>
            <a:ext cx="1014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Literature Survey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E59D0A-20B9-2224-2510-662B16BB3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2EED0-15B4-5732-44B8-7726D550A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244FD3D7-6AEA-912B-D4CF-E17D7833E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769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321B5-C54F-6EF1-941C-637B19740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14E442-4EA0-FF65-8E20-F8AE3E2A37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95" t="6194" r="5514"/>
          <a:stretch/>
        </p:blipFill>
        <p:spPr>
          <a:xfrm>
            <a:off x="511241" y="1325758"/>
            <a:ext cx="11169516" cy="4806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D3683D-8785-48A0-F70B-FFB4B1993AB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3EF07-5F79-4E52-1733-D259D8522023}"/>
              </a:ext>
            </a:extLst>
          </p:cNvPr>
          <p:cNvSpPr txBox="1"/>
          <p:nvPr/>
        </p:nvSpPr>
        <p:spPr>
          <a:xfrm>
            <a:off x="1023257" y="677968"/>
            <a:ext cx="1014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Literature Survey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C5282-59CF-237A-B574-E25AD37F69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D76AAC-13BC-A5BA-A30D-BE5ECC318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287F8B93-2FE0-8085-4963-5F04AB42A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38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7C5C7-3283-FC74-7777-0ADFA33A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Eye, New World Order and Climate Action: Explained">
            <a:extLst>
              <a:ext uri="{FF2B5EF4-FFF2-40B4-BE49-F238E27FC236}">
                <a16:creationId xmlns:a16="http://schemas.microsoft.com/office/drawing/2014/main" id="{1FE1C256-B126-C1DE-A49C-0A9708325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225" y="1668235"/>
            <a:ext cx="5911550" cy="3521529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0C34F7-260D-BC11-450B-9CAADF63288F}"/>
              </a:ext>
            </a:extLst>
          </p:cNvPr>
          <p:cNvSpPr txBox="1"/>
          <p:nvPr/>
        </p:nvSpPr>
        <p:spPr>
          <a:xfrm>
            <a:off x="1864714" y="2616133"/>
            <a:ext cx="891873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Key Topic : Carbon Management and Climate Finance</a:t>
            </a:r>
          </a:p>
          <a:p>
            <a:pPr algn="ctr"/>
            <a:endParaRPr lang="en-IN" sz="28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algn="ctr"/>
            <a:r>
              <a:rPr lang="en-US" sz="2000" b="0" i="0" u="none" strike="noStrike" baseline="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Developing systems for measuring, monitoring, and reducing carbon emissions, while</a:t>
            </a:r>
          </a:p>
          <a:p>
            <a:pPr algn="ctr"/>
            <a:r>
              <a:rPr lang="en-US" sz="2000" b="0" i="0" u="none" strike="noStrike" baseline="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promoting financial incentives for climate-positive actions like carbon trading and carbon offset pr</a:t>
            </a:r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</a:t>
            </a:r>
            <a:r>
              <a:rPr lang="en-US" sz="2000" b="0" i="0" u="none" strike="noStrike" baseline="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jects.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907668-48D2-F8C7-6A1D-FC4C43600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F7FE87-B5F0-8381-7CF7-0D06A21B2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5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3E418-F1EB-EA21-0742-2D67CF00D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77EBBE-176F-71D3-BC1F-F6BB69D657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8" r="4175" b="3618"/>
          <a:stretch/>
        </p:blipFill>
        <p:spPr>
          <a:xfrm>
            <a:off x="386963" y="1325758"/>
            <a:ext cx="11594566" cy="4917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039836-8039-4D7B-E4C4-FB8F5AB8C90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0F6D87-6B68-DD21-2946-1013F468BA1F}"/>
              </a:ext>
            </a:extLst>
          </p:cNvPr>
          <p:cNvSpPr txBox="1"/>
          <p:nvPr/>
        </p:nvSpPr>
        <p:spPr>
          <a:xfrm>
            <a:off x="1023257" y="677968"/>
            <a:ext cx="1014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Literature Survey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C14F3-BEE1-B049-FB3D-26FFA4529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06C07C-B693-E587-8DF0-E2569B347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5BA9EF92-9FEB-9734-E3BE-5296544EF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76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1A749-D011-2A4F-D543-5BC2429E8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353B85-6D79-70C7-11C2-E9370FDB6B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70" t="3665" r="5671"/>
          <a:stretch/>
        </p:blipFill>
        <p:spPr>
          <a:xfrm>
            <a:off x="742505" y="1325758"/>
            <a:ext cx="10706987" cy="5130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53B23-97E5-9885-57C0-74290E26162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CA3830-1865-A8B8-BB7E-CA83E6164298}"/>
              </a:ext>
            </a:extLst>
          </p:cNvPr>
          <p:cNvSpPr txBox="1"/>
          <p:nvPr/>
        </p:nvSpPr>
        <p:spPr>
          <a:xfrm>
            <a:off x="1023257" y="677968"/>
            <a:ext cx="1014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Literature Survey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2CA1D9-03EC-D467-762B-2B1467594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6402F1-FF72-9E9B-E64A-69DBD5634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E2B0468C-D089-7A57-D6B3-1FC8A3527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256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83A62-B9BF-5212-43F4-6B629CD26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D34F0D-B2F2-7BA6-1749-54793A86AB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09" t="5398" r="2903"/>
          <a:stretch/>
        </p:blipFill>
        <p:spPr>
          <a:xfrm>
            <a:off x="385482" y="1475516"/>
            <a:ext cx="11421034" cy="4840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D20661-5905-C245-A10E-915FCE652D8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73E7CB-A00F-939E-77EE-44AEEF2E50E3}"/>
              </a:ext>
            </a:extLst>
          </p:cNvPr>
          <p:cNvSpPr txBox="1"/>
          <p:nvPr/>
        </p:nvSpPr>
        <p:spPr>
          <a:xfrm>
            <a:off x="1023257" y="677968"/>
            <a:ext cx="1014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Literature Survey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99AE71-5591-4123-7421-CA53FDEB6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287A4A-20B9-5B52-2AC4-9221ACA0DF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7C647973-E019-DEE8-E1A0-87C973069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438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46FC-CB59-5749-2D2F-E894B8865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3A6A33-E2C2-BCE0-C1AD-9559B26A9D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5" t="4361" r="2811"/>
          <a:stretch/>
        </p:blipFill>
        <p:spPr>
          <a:xfrm>
            <a:off x="681186" y="1325758"/>
            <a:ext cx="10829628" cy="4965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B124E0-2E5F-CBBD-04A6-7D614687656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88FE25-D6AA-FCCF-6EDC-A45FA2CA13B8}"/>
              </a:ext>
            </a:extLst>
          </p:cNvPr>
          <p:cNvSpPr txBox="1"/>
          <p:nvPr/>
        </p:nvSpPr>
        <p:spPr>
          <a:xfrm>
            <a:off x="1023257" y="677968"/>
            <a:ext cx="1014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Literature Survey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4F8198-9128-A0F1-447B-9808D2BA4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3F3962-A489-EBE2-80F6-1F6C412C9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B9FE4B09-D617-DEF3-35D3-FC7AEBAF2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079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9AC46-7490-5626-F08D-B5DF61DCE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ADBD17-FC6F-5DC9-9D81-05175C6B4E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46E69B-CEDB-954F-CCEE-F328CFAF9E1A}"/>
              </a:ext>
            </a:extLst>
          </p:cNvPr>
          <p:cNvSpPr txBox="1"/>
          <p:nvPr/>
        </p:nvSpPr>
        <p:spPr>
          <a:xfrm>
            <a:off x="1023257" y="2767280"/>
            <a:ext cx="1014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Problem Statement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CE626-C177-61CE-4262-CEFDAD590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9E2C2C-ECFE-AF05-C781-8D3F7EE62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5B2E0E91-1113-1F42-6839-C2C208B6C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1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669112-E532-E191-00B1-AF3F903A9C9D}"/>
              </a:ext>
            </a:extLst>
          </p:cNvPr>
          <p:cNvSpPr txBox="1"/>
          <p:nvPr/>
        </p:nvSpPr>
        <p:spPr>
          <a:xfrm>
            <a:off x="2454727" y="3136614"/>
            <a:ext cx="72825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sz="28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algn="ctr"/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An official statement describing the gist of our project and its goals.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248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468AD-C5E7-F7F0-F341-2EABAA3E8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0A305D-613E-FF75-45DE-0AC116C985F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0E8DA6-9AE9-6E1C-0B6D-311980AAA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E15DD8-B31D-B381-6CF2-EA5C7AAC8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3FBCF9FC-96C1-0EEE-FE5E-F5EDF8A9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1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E3CE89-D5C3-3CF8-89D1-289F634A0839}"/>
              </a:ext>
            </a:extLst>
          </p:cNvPr>
          <p:cNvSpPr txBox="1"/>
          <p:nvPr/>
        </p:nvSpPr>
        <p:spPr>
          <a:xfrm>
            <a:off x="1154094" y="2632652"/>
            <a:ext cx="6082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“</a:t>
            </a:r>
            <a:r>
              <a:rPr lang="en-US" sz="24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 develop an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AI-powered mobile assistant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4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 help users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track their carbon footprint</a:t>
            </a:r>
            <a:r>
              <a:rPr lang="en-US" sz="24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</a:t>
            </a:r>
          </a:p>
          <a:p>
            <a:pPr algn="just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reduce emissions</a:t>
            </a:r>
            <a:r>
              <a:rPr lang="en-US" sz="24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and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support verified carbon offset projects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4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through personalized</a:t>
            </a:r>
          </a:p>
          <a:p>
            <a:pPr algn="just"/>
            <a:r>
              <a:rPr lang="en-US" sz="24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recommendations and actionable insights.</a:t>
            </a:r>
            <a:r>
              <a:rPr lang="en-IN" sz="24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11AE9-FCFB-8010-F8C0-D5DC9EB22C17}"/>
              </a:ext>
            </a:extLst>
          </p:cNvPr>
          <p:cNvSpPr txBox="1"/>
          <p:nvPr/>
        </p:nvSpPr>
        <p:spPr>
          <a:xfrm>
            <a:off x="1154094" y="1435698"/>
            <a:ext cx="38437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HP Simplified Jpan" panose="020B0500000000000000" pitchFamily="34" charset="-128"/>
              </a:rPr>
              <a:t>Problem Statement</a:t>
            </a:r>
          </a:p>
        </p:txBody>
      </p:sp>
      <p:pic>
        <p:nvPicPr>
          <p:cNvPr id="11" name="Environmental Event Promotion Charity Instagram Reel in Green White Simple Typographic Style">
            <a:hlinkClick r:id="" action="ppaction://media"/>
            <a:extLst>
              <a:ext uri="{FF2B5EF4-FFF2-40B4-BE49-F238E27FC236}">
                <a16:creationId xmlns:a16="http://schemas.microsoft.com/office/drawing/2014/main" id="{CBC46F35-2DF8-C69C-7CC6-3C40B70109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06359" y="1341083"/>
            <a:ext cx="2659404" cy="472782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56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9AD4B-93EB-E9A3-AEAB-68B59EC9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2BADD9-D34B-6007-F79A-17E3AD33D5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2D645F-D59E-822C-D3C7-969F341D50ED}"/>
              </a:ext>
            </a:extLst>
          </p:cNvPr>
          <p:cNvSpPr txBox="1"/>
          <p:nvPr/>
        </p:nvSpPr>
        <p:spPr>
          <a:xfrm>
            <a:off x="1023256" y="3659908"/>
            <a:ext cx="10145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What we hope to accomplish by the end of this project.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D6A4F2-1293-0215-1764-C36CA079C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57C05E-90CB-C522-56E7-4A64D8C06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4E4AF691-6812-744B-A784-62371DB40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1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750FD2-F8FA-0917-8ADE-0BBF9ED22DBD}"/>
              </a:ext>
            </a:extLst>
          </p:cNvPr>
          <p:cNvSpPr txBox="1"/>
          <p:nvPr/>
        </p:nvSpPr>
        <p:spPr>
          <a:xfrm>
            <a:off x="4948075" y="2782669"/>
            <a:ext cx="22958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9684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87164-2C90-B750-402D-999C7322B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90D9B0B-A253-F5A0-4EBD-F531CD1FF8CE}"/>
              </a:ext>
            </a:extLst>
          </p:cNvPr>
          <p:cNvSpPr/>
          <p:nvPr/>
        </p:nvSpPr>
        <p:spPr>
          <a:xfrm>
            <a:off x="307495" y="1827626"/>
            <a:ext cx="2683788" cy="34592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Every cellular automaton has a collection of cells arranged in a grid that change state from time to time.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E69E25-649A-B920-28C8-EEAC054C67FF}"/>
              </a:ext>
            </a:extLst>
          </p:cNvPr>
          <p:cNvSpPr/>
          <p:nvPr/>
        </p:nvSpPr>
        <p:spPr>
          <a:xfrm>
            <a:off x="3264093" y="1827626"/>
            <a:ext cx="2683788" cy="34592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Each grid changes states based on a pre-defined set of rules. The outcome is dependent on the states of its neighbours and the automaton after each change is called a generation.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26AFE0-8230-D11B-EB5A-D4A77F8956F3}"/>
              </a:ext>
            </a:extLst>
          </p:cNvPr>
          <p:cNvSpPr/>
          <p:nvPr/>
        </p:nvSpPr>
        <p:spPr>
          <a:xfrm>
            <a:off x="6204551" y="1827626"/>
            <a:ext cx="2683788" cy="34592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They exhibit deterministic and irreversible behaviour, and evolve in discrete space and time.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2D43556-A148-2B0B-2206-5BF34A9D4041}"/>
              </a:ext>
            </a:extLst>
          </p:cNvPr>
          <p:cNvSpPr/>
          <p:nvPr/>
        </p:nvSpPr>
        <p:spPr>
          <a:xfrm>
            <a:off x="9145009" y="1827626"/>
            <a:ext cx="2683788" cy="34592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They</a:t>
            </a:r>
            <a:r>
              <a:rPr lang="en-US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HP Simplified Jpan" panose="020B0500000000000000" pitchFamily="34" charset="-128"/>
                <a:ea typeface="HP Simplified Jpan" panose="020B0500000000000000" pitchFamily="34" charset="-128"/>
              </a:rPr>
              <a:t> are governed by a global rule that determines how each cell's state evolves based on the state of its neighboring cells.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30FEE1-D657-1D48-7BB1-2CF823568D18}"/>
              </a:ext>
            </a:extLst>
          </p:cNvPr>
          <p:cNvSpPr/>
          <p:nvPr/>
        </p:nvSpPr>
        <p:spPr>
          <a:xfrm>
            <a:off x="349468" y="5608116"/>
            <a:ext cx="333438" cy="509286"/>
          </a:xfrm>
          <a:prstGeom prst="roundRect">
            <a:avLst>
              <a:gd name="adj" fmla="val 50000"/>
            </a:avLst>
          </a:prstGeom>
          <a:solidFill>
            <a:srgbClr val="99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EDFFF-6669-7C14-1183-9DCE5C617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F6470-F1D6-BC52-CECB-5BE5EA233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0720DD-6316-28BB-52CD-7723F5F3F87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pic>
        <p:nvPicPr>
          <p:cNvPr id="9" name="Picture 2" descr="The Eye, New World Order and Climate Action: Explained">
            <a:extLst>
              <a:ext uri="{FF2B5EF4-FFF2-40B4-BE49-F238E27FC236}">
                <a16:creationId xmlns:a16="http://schemas.microsoft.com/office/drawing/2014/main" id="{9E6F2304-E12F-D8F6-5B76-6FBBE5DA5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1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39C6A9-B373-BBA6-4349-9D33385ABE85}"/>
              </a:ext>
            </a:extLst>
          </p:cNvPr>
          <p:cNvSpPr txBox="1"/>
          <p:nvPr/>
        </p:nvSpPr>
        <p:spPr>
          <a:xfrm>
            <a:off x="4948077" y="823974"/>
            <a:ext cx="2295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HP Simplified Jpan" panose="020B0500000000000000" pitchFamily="34" charset="-128"/>
              </a:rPr>
              <a:t>Objectives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C5D01B-EE59-0937-A1B2-1DEAC5D5163F}"/>
              </a:ext>
            </a:extLst>
          </p:cNvPr>
          <p:cNvSpPr/>
          <p:nvPr/>
        </p:nvSpPr>
        <p:spPr>
          <a:xfrm>
            <a:off x="349467" y="5608116"/>
            <a:ext cx="11479330" cy="509286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8D3C7D-488C-CBAD-4585-CD2A53167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6" t="10989" r="15954" b="29886"/>
          <a:stretch/>
        </p:blipFill>
        <p:spPr>
          <a:xfrm>
            <a:off x="137769" y="5429656"/>
            <a:ext cx="934109" cy="86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90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268C2-65F8-6433-B3FB-34D53F93F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BA1203-14D5-996E-067F-557BBE7C54D7}"/>
              </a:ext>
            </a:extLst>
          </p:cNvPr>
          <p:cNvSpPr/>
          <p:nvPr/>
        </p:nvSpPr>
        <p:spPr>
          <a:xfrm>
            <a:off x="349467" y="5608116"/>
            <a:ext cx="11479330" cy="509286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283EB4-D9DE-657A-6136-F583C352060B}"/>
              </a:ext>
            </a:extLst>
          </p:cNvPr>
          <p:cNvSpPr/>
          <p:nvPr/>
        </p:nvSpPr>
        <p:spPr>
          <a:xfrm>
            <a:off x="277907" y="1827626"/>
            <a:ext cx="2683788" cy="345929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Enable personalized carbon footprint tracking by developing a system to quantify and monitor individual carbon emissions.</a:t>
            </a:r>
            <a:endParaRPr lang="en-IN" dirty="0">
              <a:solidFill>
                <a:schemeClr val="tx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FDD1F3-45F1-0D4E-D9ED-8BA85960701C}"/>
              </a:ext>
            </a:extLst>
          </p:cNvPr>
          <p:cNvSpPr/>
          <p:nvPr/>
        </p:nvSpPr>
        <p:spPr>
          <a:xfrm>
            <a:off x="349468" y="5608116"/>
            <a:ext cx="1270012" cy="509286"/>
          </a:xfrm>
          <a:prstGeom prst="roundRect">
            <a:avLst>
              <a:gd name="adj" fmla="val 50000"/>
            </a:avLst>
          </a:prstGeom>
          <a:solidFill>
            <a:srgbClr val="99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C706D0A-8234-4E69-295B-30CC5BD9EBAF}"/>
              </a:ext>
            </a:extLst>
          </p:cNvPr>
          <p:cNvSpPr/>
          <p:nvPr/>
        </p:nvSpPr>
        <p:spPr>
          <a:xfrm>
            <a:off x="3246079" y="1827626"/>
            <a:ext cx="2683788" cy="34592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Each grid changes states based on a pre-defined set of rules. The outcome is dependent on the states of its neighbours and the automaton after each change is called a generation.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88C2143-3A8D-15D8-A533-E042C2236568}"/>
              </a:ext>
            </a:extLst>
          </p:cNvPr>
          <p:cNvSpPr/>
          <p:nvPr/>
        </p:nvSpPr>
        <p:spPr>
          <a:xfrm>
            <a:off x="6186537" y="1827626"/>
            <a:ext cx="2683788" cy="34592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They exhibit deterministic and irreversible behaviour, and evolve in discrete space and time.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2F4CD04-A5E0-FC3A-4092-BCFFF21B12DD}"/>
              </a:ext>
            </a:extLst>
          </p:cNvPr>
          <p:cNvSpPr/>
          <p:nvPr/>
        </p:nvSpPr>
        <p:spPr>
          <a:xfrm>
            <a:off x="9126995" y="1827626"/>
            <a:ext cx="2683788" cy="34592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They</a:t>
            </a:r>
            <a:r>
              <a:rPr lang="en-US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HP Simplified Jpan" panose="020B0500000000000000" pitchFamily="34" charset="-128"/>
                <a:ea typeface="HP Simplified Jpan" panose="020B0500000000000000" pitchFamily="34" charset="-128"/>
              </a:rPr>
              <a:t> are governed by a global rule that determines how each cell's state evolves based on the state of its neighboring cells.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E7DF5-5074-0438-8D95-946099442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24CCB5-F9C8-08E5-E5CF-F3E42E66C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785149-FA3D-3268-DE00-C9D371417A1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pic>
        <p:nvPicPr>
          <p:cNvPr id="9" name="Picture 2" descr="The Eye, New World Order and Climate Action: Explained">
            <a:extLst>
              <a:ext uri="{FF2B5EF4-FFF2-40B4-BE49-F238E27FC236}">
                <a16:creationId xmlns:a16="http://schemas.microsoft.com/office/drawing/2014/main" id="{429414F2-3FFA-CB09-F57E-54C06C768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1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69258B-2695-5938-F426-F8288E827F45}"/>
              </a:ext>
            </a:extLst>
          </p:cNvPr>
          <p:cNvSpPr txBox="1"/>
          <p:nvPr/>
        </p:nvSpPr>
        <p:spPr>
          <a:xfrm>
            <a:off x="4948077" y="823974"/>
            <a:ext cx="2295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HP Simplified Jpan" panose="020B0500000000000000" pitchFamily="34" charset="-128"/>
              </a:rPr>
              <a:t>Objectives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CB42E0-F8E2-FB02-9768-9E0D27EDE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6" t="10989" r="15954" b="29886"/>
          <a:stretch/>
        </p:blipFill>
        <p:spPr>
          <a:xfrm>
            <a:off x="1005592" y="5418702"/>
            <a:ext cx="934109" cy="86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6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B5BA9-3035-DA8F-C900-AA2C6B5E3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9ED112-3A98-A4AC-F0D5-280952FEC467}"/>
              </a:ext>
            </a:extLst>
          </p:cNvPr>
          <p:cNvSpPr/>
          <p:nvPr/>
        </p:nvSpPr>
        <p:spPr>
          <a:xfrm>
            <a:off x="349467" y="5608116"/>
            <a:ext cx="11479330" cy="509286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8642AE6-87CF-535F-543A-F9BAE1E287FF}"/>
              </a:ext>
            </a:extLst>
          </p:cNvPr>
          <p:cNvSpPr/>
          <p:nvPr/>
        </p:nvSpPr>
        <p:spPr>
          <a:xfrm>
            <a:off x="3234505" y="1827626"/>
            <a:ext cx="2683788" cy="34592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Enhance sustainable consumption practices by leveraging AI to guide eco-friendly shopping, waste management, and the adoption of healthier, environmentally conscious alternatives.</a:t>
            </a:r>
            <a:endParaRPr lang="en-IN" dirty="0">
              <a:solidFill>
                <a:schemeClr val="tx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E82FA4E-7570-5952-0FC5-DC3FF704D227}"/>
              </a:ext>
            </a:extLst>
          </p:cNvPr>
          <p:cNvSpPr/>
          <p:nvPr/>
        </p:nvSpPr>
        <p:spPr>
          <a:xfrm>
            <a:off x="349468" y="5608116"/>
            <a:ext cx="4384578" cy="509286"/>
          </a:xfrm>
          <a:prstGeom prst="roundRect">
            <a:avLst>
              <a:gd name="adj" fmla="val 50000"/>
            </a:avLst>
          </a:prstGeom>
          <a:solidFill>
            <a:srgbClr val="99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A38D42-2C0C-A077-A16A-5DC604EC0571}"/>
              </a:ext>
            </a:extLst>
          </p:cNvPr>
          <p:cNvSpPr/>
          <p:nvPr/>
        </p:nvSpPr>
        <p:spPr>
          <a:xfrm>
            <a:off x="6186537" y="1827626"/>
            <a:ext cx="2683788" cy="34592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They exhibit deterministic and irreversible behaviour, and evolve in discrete space and time.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DB7445B-58D4-212E-68AA-2AF4174ADD25}"/>
              </a:ext>
            </a:extLst>
          </p:cNvPr>
          <p:cNvSpPr/>
          <p:nvPr/>
        </p:nvSpPr>
        <p:spPr>
          <a:xfrm>
            <a:off x="9126995" y="1827626"/>
            <a:ext cx="2683788" cy="34592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They</a:t>
            </a:r>
            <a:r>
              <a:rPr lang="en-US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HP Simplified Jpan" panose="020B0500000000000000" pitchFamily="34" charset="-128"/>
                <a:ea typeface="HP Simplified Jpan" panose="020B0500000000000000" pitchFamily="34" charset="-128"/>
              </a:rPr>
              <a:t> are governed by a global rule that determines how each cell's state evolves based on the state of its neighboring cells.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9BBFE-F250-15BD-698E-C4627EDA7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BEBA3B-5B06-A012-BB54-3F43F94D6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CAD479-3CA1-FEBA-937F-5B85E37BF6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pic>
        <p:nvPicPr>
          <p:cNvPr id="13" name="Picture 2" descr="The Eye, New World Order and Climate Action: Explained">
            <a:extLst>
              <a:ext uri="{FF2B5EF4-FFF2-40B4-BE49-F238E27FC236}">
                <a16:creationId xmlns:a16="http://schemas.microsoft.com/office/drawing/2014/main" id="{9D5208FD-DB0A-A5CA-280E-DE6AF7F0E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1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52F7D7-337F-FB5D-130B-579D8DAB8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6" t="10989" r="15954" b="29886"/>
          <a:stretch/>
        </p:blipFill>
        <p:spPr>
          <a:xfrm>
            <a:off x="4109344" y="5418702"/>
            <a:ext cx="934109" cy="8662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976615-A04B-3A4D-52D4-A7398E0C1B17}"/>
              </a:ext>
            </a:extLst>
          </p:cNvPr>
          <p:cNvSpPr txBox="1"/>
          <p:nvPr/>
        </p:nvSpPr>
        <p:spPr>
          <a:xfrm>
            <a:off x="4948077" y="823974"/>
            <a:ext cx="2295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HP Simplified Jpan" panose="020B0500000000000000" pitchFamily="34" charset="-128"/>
              </a:rPr>
              <a:t>Objectives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8914DE4-BE3F-A910-34D1-8F255B681899}"/>
              </a:ext>
            </a:extLst>
          </p:cNvPr>
          <p:cNvSpPr/>
          <p:nvPr/>
        </p:nvSpPr>
        <p:spPr>
          <a:xfrm>
            <a:off x="277907" y="1827626"/>
            <a:ext cx="2683788" cy="345929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Enable personalized carbon footprint tracking by developing a system to quantify and monitor individual carbon emissions.</a:t>
            </a:r>
            <a:endParaRPr lang="en-IN" dirty="0">
              <a:solidFill>
                <a:schemeClr val="tx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8420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6B2A-B5A9-22E6-4145-E1648D874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5EFDBE-D354-6F8F-B29D-25B44DD72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315437"/>
            <a:ext cx="3315097" cy="947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9BCCF7-D1F4-4003-1B4C-B1F33464B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4" name="Picture 2" descr="The Eye, New World Order and Climate Action: Explained">
            <a:extLst>
              <a:ext uri="{FF2B5EF4-FFF2-40B4-BE49-F238E27FC236}">
                <a16:creationId xmlns:a16="http://schemas.microsoft.com/office/drawing/2014/main" id="{ABEA61B3-F3F3-1C9F-1081-DDC112944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2" cy="947305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B55268-242D-956A-2215-8E5409C42500}"/>
              </a:ext>
            </a:extLst>
          </p:cNvPr>
          <p:cNvSpPr txBox="1"/>
          <p:nvPr/>
        </p:nvSpPr>
        <p:spPr>
          <a:xfrm>
            <a:off x="1110342" y="1338944"/>
            <a:ext cx="997131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Project Title : Terra, an </a:t>
            </a:r>
            <a:r>
              <a:rPr lang="en-US" sz="28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AI-based Personalized Carbon Footprint and Offset Companion</a:t>
            </a:r>
          </a:p>
          <a:p>
            <a:pPr algn="ctr"/>
            <a:endParaRPr lang="en-US" sz="28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algn="ctr"/>
            <a:endParaRPr lang="en-US" sz="28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algn="ctr"/>
            <a:endParaRPr lang="en-US" sz="28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algn="ctr"/>
            <a:endParaRPr lang="en-US" sz="28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algn="ctr"/>
            <a:endParaRPr lang="en-US" sz="28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algn="ctr"/>
            <a:endParaRPr lang="en-IN" sz="28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algn="ctr"/>
            <a:r>
              <a:rPr lang="en-US" sz="2000" b="0" i="0" u="none" strike="noStrike" baseline="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 mobile application that allows individuals to measure their carbon footprint and take actionable steps to offset it, creating a connect between individual actions and their global impact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6D3EE-D6D2-C7C3-1335-C0F1AF525D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4873318" y="2363297"/>
            <a:ext cx="2445363" cy="230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FCF47-02F1-F680-C0BC-76C3DBCCB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C65D584-EFCF-2D79-A769-186EA13CDB6F}"/>
              </a:ext>
            </a:extLst>
          </p:cNvPr>
          <p:cNvSpPr/>
          <p:nvPr/>
        </p:nvSpPr>
        <p:spPr>
          <a:xfrm>
            <a:off x="349467" y="5608116"/>
            <a:ext cx="11479330" cy="509286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603706B-E64A-C2BD-7328-06A3A891BE82}"/>
              </a:ext>
            </a:extLst>
          </p:cNvPr>
          <p:cNvSpPr/>
          <p:nvPr/>
        </p:nvSpPr>
        <p:spPr>
          <a:xfrm>
            <a:off x="9115421" y="1827626"/>
            <a:ext cx="2683788" cy="34592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They</a:t>
            </a:r>
            <a:r>
              <a:rPr lang="en-US" b="0" i="0" dirty="0">
                <a:solidFill>
                  <a:schemeClr val="tx1"/>
                </a:solidFill>
                <a:effectLst/>
                <a:latin typeface="HP Simplified Jpan" panose="020B0500000000000000" pitchFamily="34" charset="-128"/>
                <a:ea typeface="HP Simplified Jpan" panose="020B0500000000000000" pitchFamily="34" charset="-128"/>
              </a:rPr>
              <a:t> are governed by a global rule that determines how each cell's state evolves based on the state of its neighboring cells.</a:t>
            </a:r>
            <a:endParaRPr lang="en-IN" dirty="0">
              <a:solidFill>
                <a:schemeClr val="tx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FD7B58-BF1D-F869-1013-0207231ED708}"/>
              </a:ext>
            </a:extLst>
          </p:cNvPr>
          <p:cNvSpPr/>
          <p:nvPr/>
        </p:nvSpPr>
        <p:spPr>
          <a:xfrm>
            <a:off x="349467" y="5608116"/>
            <a:ext cx="7153019" cy="509286"/>
          </a:xfrm>
          <a:prstGeom prst="roundRect">
            <a:avLst>
              <a:gd name="adj" fmla="val 50000"/>
            </a:avLst>
          </a:prstGeom>
          <a:solidFill>
            <a:srgbClr val="99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E7316F6-3F8F-8439-7426-86EA55976A33}"/>
              </a:ext>
            </a:extLst>
          </p:cNvPr>
          <p:cNvSpPr/>
          <p:nvPr/>
        </p:nvSpPr>
        <p:spPr>
          <a:xfrm>
            <a:off x="9115421" y="1827626"/>
            <a:ext cx="2683788" cy="34592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They</a:t>
            </a:r>
            <a:r>
              <a:rPr lang="en-US" b="0" i="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HP Simplified Jpan" panose="020B0500000000000000" pitchFamily="34" charset="-128"/>
                <a:ea typeface="HP Simplified Jpan" panose="020B0500000000000000" pitchFamily="34" charset="-128"/>
              </a:rPr>
              <a:t> are governed by a global rule that determines how each cell's state evolves based on the state of its neighboring cells.</a:t>
            </a: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1A35BC-D079-3A77-9928-BB859526B240}"/>
              </a:ext>
            </a:extLst>
          </p:cNvPr>
          <p:cNvSpPr/>
          <p:nvPr/>
        </p:nvSpPr>
        <p:spPr>
          <a:xfrm>
            <a:off x="9126995" y="1827626"/>
            <a:ext cx="2683788" cy="34592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They</a:t>
            </a:r>
            <a:r>
              <a:rPr lang="en-US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HP Simplified Jpan" panose="020B0500000000000000" pitchFamily="34" charset="-128"/>
                <a:ea typeface="HP Simplified Jpan" panose="020B0500000000000000" pitchFamily="34" charset="-128"/>
              </a:rPr>
              <a:t> are governed by a global rule that determines how each cell's state evolves based on the state of its neighboring cells.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714B45-F6DB-AE2C-6A69-0ED920253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6890D7-5C0A-1EB4-49A8-EC60B0C66F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C26F7-0C46-B1AF-D91E-B9D85A21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14" name="Picture 2" descr="The Eye, New World Order and Climate Action: Explained">
            <a:extLst>
              <a:ext uri="{FF2B5EF4-FFF2-40B4-BE49-F238E27FC236}">
                <a16:creationId xmlns:a16="http://schemas.microsoft.com/office/drawing/2014/main" id="{4FB56C09-20E1-1113-0EAC-35B8EFE78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1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97999-CC3A-0CF3-ACB5-A16202EE6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6" t="10989" r="15954" b="29886"/>
          <a:stretch/>
        </p:blipFill>
        <p:spPr>
          <a:xfrm>
            <a:off x="7049802" y="5435928"/>
            <a:ext cx="934109" cy="8662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68BFBE-BDB3-9E9F-B5FD-1A113C39E61E}"/>
              </a:ext>
            </a:extLst>
          </p:cNvPr>
          <p:cNvSpPr txBox="1"/>
          <p:nvPr/>
        </p:nvSpPr>
        <p:spPr>
          <a:xfrm>
            <a:off x="4948077" y="823974"/>
            <a:ext cx="2295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HP Simplified Jpan" panose="020B0500000000000000" pitchFamily="34" charset="-128"/>
              </a:rPr>
              <a:t>Objectives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E0AB31-E0F0-E735-D333-2D66230BF309}"/>
              </a:ext>
            </a:extLst>
          </p:cNvPr>
          <p:cNvSpPr/>
          <p:nvPr/>
        </p:nvSpPr>
        <p:spPr>
          <a:xfrm>
            <a:off x="277907" y="1827626"/>
            <a:ext cx="2683788" cy="345929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  <a:scene3d>
            <a:camera prst="orthographicFront">
              <a:rot lat="298855" lon="1138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Enable personalized carbon footprint tracking by developing a system to quantify and monitor individual carbon emissions.</a:t>
            </a:r>
            <a:endParaRPr lang="en-IN" dirty="0">
              <a:solidFill>
                <a:schemeClr val="tx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BF8FA2-C316-E2B8-4541-3E6562FA6ADB}"/>
              </a:ext>
            </a:extLst>
          </p:cNvPr>
          <p:cNvSpPr/>
          <p:nvPr/>
        </p:nvSpPr>
        <p:spPr>
          <a:xfrm>
            <a:off x="3234505" y="1827626"/>
            <a:ext cx="2683788" cy="34592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Enhance sustainable consumption practices by leveraging AI to guide eco-friendly shopping, waste management, and the adoption of healthier, environmentally conscious alternatives.</a:t>
            </a:r>
            <a:endParaRPr lang="en-IN" dirty="0">
              <a:solidFill>
                <a:schemeClr val="tx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D634E5-8988-F611-3A56-95BD5C0EBE47}"/>
              </a:ext>
            </a:extLst>
          </p:cNvPr>
          <p:cNvSpPr/>
          <p:nvPr/>
        </p:nvSpPr>
        <p:spPr>
          <a:xfrm>
            <a:off x="6151635" y="1827626"/>
            <a:ext cx="2683788" cy="34592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Promote carbon offset initiatives by facilitating user engagement in verified carbon offset projects through financing options and recommendations.</a:t>
            </a:r>
            <a:endParaRPr lang="en-IN" dirty="0">
              <a:solidFill>
                <a:schemeClr val="tx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8858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B8641-1CF3-8515-232B-76250670C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4489706-3665-C481-FBBC-2B18EA564F24}"/>
              </a:ext>
            </a:extLst>
          </p:cNvPr>
          <p:cNvSpPr/>
          <p:nvPr/>
        </p:nvSpPr>
        <p:spPr>
          <a:xfrm>
            <a:off x="349467" y="5608116"/>
            <a:ext cx="11479330" cy="509286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C03921-57FE-7EDB-6D2D-9331C786BC06}"/>
              </a:ext>
            </a:extLst>
          </p:cNvPr>
          <p:cNvSpPr/>
          <p:nvPr/>
        </p:nvSpPr>
        <p:spPr>
          <a:xfrm>
            <a:off x="9115421" y="1827626"/>
            <a:ext cx="2683788" cy="34592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Create a means for users to quantify their emissions, and in turn, understand the impact their action have on the larger environment.</a:t>
            </a:r>
            <a:endParaRPr lang="en-IN" dirty="0">
              <a:solidFill>
                <a:schemeClr val="tx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62A45E-E28B-21E1-A410-A2E6B88F49AA}"/>
              </a:ext>
            </a:extLst>
          </p:cNvPr>
          <p:cNvSpPr/>
          <p:nvPr/>
        </p:nvSpPr>
        <p:spPr>
          <a:xfrm>
            <a:off x="349467" y="5608116"/>
            <a:ext cx="10195070" cy="509286"/>
          </a:xfrm>
          <a:prstGeom prst="roundRect">
            <a:avLst>
              <a:gd name="adj" fmla="val 50000"/>
            </a:avLst>
          </a:prstGeom>
          <a:solidFill>
            <a:srgbClr val="99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B21A4-1A11-F0B5-9AB6-4A632BB4B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757DB-6245-871D-6DE3-5A6E2BEE3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6BFA98-FC0D-B386-8A6A-63B047AE5D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pic>
        <p:nvPicPr>
          <p:cNvPr id="9" name="Picture 2" descr="The Eye, New World Order and Climate Action: Explained">
            <a:extLst>
              <a:ext uri="{FF2B5EF4-FFF2-40B4-BE49-F238E27FC236}">
                <a16:creationId xmlns:a16="http://schemas.microsoft.com/office/drawing/2014/main" id="{BE772739-1115-D668-A07A-C8C5A5A60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1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2077C4-52CA-220A-6545-DF42BF166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6" t="10989" r="15954" b="29886"/>
          <a:stretch/>
        </p:blipFill>
        <p:spPr>
          <a:xfrm>
            <a:off x="9990260" y="5429656"/>
            <a:ext cx="934109" cy="8662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95CFDF-4D4E-72EC-E361-44573C5799E6}"/>
              </a:ext>
            </a:extLst>
          </p:cNvPr>
          <p:cNvSpPr txBox="1"/>
          <p:nvPr/>
        </p:nvSpPr>
        <p:spPr>
          <a:xfrm>
            <a:off x="4948077" y="823974"/>
            <a:ext cx="2295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HP Simplified Jpan" panose="020B0500000000000000" pitchFamily="34" charset="-128"/>
              </a:rPr>
              <a:t>Objectives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DD078C-AA27-0D44-D2CC-2B02C2A03E24}"/>
              </a:ext>
            </a:extLst>
          </p:cNvPr>
          <p:cNvSpPr/>
          <p:nvPr/>
        </p:nvSpPr>
        <p:spPr>
          <a:xfrm>
            <a:off x="277907" y="1827626"/>
            <a:ext cx="2683788" cy="345929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Enable personalized carbon footprint tracking by developing a system to quantify and monitor individual carbon emissions.</a:t>
            </a:r>
            <a:endParaRPr lang="en-IN" dirty="0">
              <a:solidFill>
                <a:schemeClr val="tx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91B7E3-C61F-7FA2-FE45-5568A9C69BCC}"/>
              </a:ext>
            </a:extLst>
          </p:cNvPr>
          <p:cNvSpPr/>
          <p:nvPr/>
        </p:nvSpPr>
        <p:spPr>
          <a:xfrm>
            <a:off x="3234505" y="1827626"/>
            <a:ext cx="2683788" cy="34592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Enhance sustainable consumption practices by leveraging AI to guide eco-friendly shopping, waste management, and the adoption of healthier, environmentally conscious alternatives.</a:t>
            </a:r>
            <a:endParaRPr lang="en-IN" dirty="0">
              <a:solidFill>
                <a:schemeClr val="tx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09BE6-7DF5-A051-D780-4FA02D6DD448}"/>
              </a:ext>
            </a:extLst>
          </p:cNvPr>
          <p:cNvSpPr/>
          <p:nvPr/>
        </p:nvSpPr>
        <p:spPr>
          <a:xfrm>
            <a:off x="6151635" y="1827626"/>
            <a:ext cx="2683788" cy="34592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Promote carbon offset initiatives by facilitating user engagement in verified carbon offset projects through financing options and recommendations.</a:t>
            </a:r>
            <a:endParaRPr lang="en-IN" dirty="0">
              <a:solidFill>
                <a:schemeClr val="tx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355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22981-C777-55A9-3BD6-48278B54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0B772B-08E8-423F-B88B-13BA7F352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F4A104-4E50-878B-F6D9-51612F177C73}"/>
              </a:ext>
            </a:extLst>
          </p:cNvPr>
          <p:cNvSpPr txBox="1"/>
          <p:nvPr/>
        </p:nvSpPr>
        <p:spPr>
          <a:xfrm>
            <a:off x="1023257" y="2767280"/>
            <a:ext cx="101454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Methodology and Features</a:t>
            </a:r>
          </a:p>
          <a:p>
            <a:pPr algn="ctr"/>
            <a:endParaRPr lang="en-IN" sz="28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algn="ctr"/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features of this project and the means to accomplish.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FC7301-5C86-2135-1B98-622528D90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61295-CDF1-7912-8E20-2BDD838DE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B49B5652-D2CB-BDE1-5A2E-9F0DC9B91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858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44166-7E86-3262-DC66-C335D755F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A73016-B4E6-72E9-16F4-8F539B0547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30F706-CDA0-9AB8-58F5-61B9A6D66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6957DB-7574-1EF0-15BD-C8FD514C9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4CA98F85-D623-4B80-4F4B-94B901338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hlinkHover r:id="rId7" action="ppaction://hlinksldjump"/>
            <a:extLst>
              <a:ext uri="{FF2B5EF4-FFF2-40B4-BE49-F238E27FC236}">
                <a16:creationId xmlns:a16="http://schemas.microsoft.com/office/drawing/2014/main" id="{16E350E9-38E3-1DDA-1AF6-6BDEBEB06FF8}"/>
              </a:ext>
            </a:extLst>
          </p:cNvPr>
          <p:cNvSpPr/>
          <p:nvPr/>
        </p:nvSpPr>
        <p:spPr>
          <a:xfrm>
            <a:off x="879197" y="1981200"/>
            <a:ext cx="3315097" cy="5725886"/>
          </a:xfrm>
          <a:prstGeom prst="round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9000">
                <a:schemeClr val="accent1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hlinkHover r:id="rId8" action="ppaction://hlinksldjump"/>
            <a:extLst>
              <a:ext uri="{FF2B5EF4-FFF2-40B4-BE49-F238E27FC236}">
                <a16:creationId xmlns:a16="http://schemas.microsoft.com/office/drawing/2014/main" id="{136F20CF-5D73-BB0C-0C40-FFAC08026E54}"/>
              </a:ext>
            </a:extLst>
          </p:cNvPr>
          <p:cNvSpPr/>
          <p:nvPr/>
        </p:nvSpPr>
        <p:spPr>
          <a:xfrm>
            <a:off x="4438451" y="1981200"/>
            <a:ext cx="3315097" cy="572588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50000"/>
                </a:schemeClr>
              </a:gs>
              <a:gs pos="39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hlinkHover r:id="rId9" action="ppaction://hlinksldjump"/>
            <a:extLst>
              <a:ext uri="{FF2B5EF4-FFF2-40B4-BE49-F238E27FC236}">
                <a16:creationId xmlns:a16="http://schemas.microsoft.com/office/drawing/2014/main" id="{92DC6DC3-7FF1-8E49-D076-FC05B215D1F7}"/>
              </a:ext>
            </a:extLst>
          </p:cNvPr>
          <p:cNvSpPr/>
          <p:nvPr/>
        </p:nvSpPr>
        <p:spPr>
          <a:xfrm>
            <a:off x="8031110" y="1981200"/>
            <a:ext cx="3315097" cy="5725886"/>
          </a:xfrm>
          <a:prstGeom prst="roundRect">
            <a:avLst/>
          </a:prstGeom>
          <a:gradFill flip="none" rotWithShape="1">
            <a:gsLst>
              <a:gs pos="69000">
                <a:srgbClr val="FFDEDF">
                  <a:alpha val="50000"/>
                </a:srgbClr>
              </a:gs>
              <a:gs pos="0">
                <a:srgbClr val="FF7C80">
                  <a:tint val="66000"/>
                  <a:satMod val="160000"/>
                  <a:alpha val="50000"/>
                </a:srgbClr>
              </a:gs>
              <a:gs pos="32000">
                <a:srgbClr val="FF7C80">
                  <a:tint val="44500"/>
                  <a:satMod val="160000"/>
                </a:srgb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688D5-598A-69AF-DC78-B0839D457866}"/>
              </a:ext>
            </a:extLst>
          </p:cNvPr>
          <p:cNvSpPr txBox="1"/>
          <p:nvPr/>
        </p:nvSpPr>
        <p:spPr>
          <a:xfrm>
            <a:off x="1012745" y="2343320"/>
            <a:ext cx="304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Britannic Bold" panose="020B0903060703020204" pitchFamily="34" charset="0"/>
                <a:ea typeface="HP Simplified Jpan" panose="020B0500000000000000" pitchFamily="34" charset="-128"/>
              </a:rPr>
              <a:t>Carbon Footprint Tracking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F04DC-825B-0EEE-BF3E-6A9D2EE5ECF1}"/>
              </a:ext>
            </a:extLst>
          </p:cNvPr>
          <p:cNvSpPr txBox="1"/>
          <p:nvPr/>
        </p:nvSpPr>
        <p:spPr>
          <a:xfrm>
            <a:off x="3047999" y="902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HP Simplified Jpan" panose="020B0500000000000000" pitchFamily="34" charset="-128"/>
              </a:rPr>
              <a:t>Methodology and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1DB75-D2DE-AC43-29DE-B744CC09BAF4}"/>
              </a:ext>
            </a:extLst>
          </p:cNvPr>
          <p:cNvSpPr txBox="1"/>
          <p:nvPr/>
        </p:nvSpPr>
        <p:spPr>
          <a:xfrm>
            <a:off x="4571999" y="2256235"/>
            <a:ext cx="3048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accent6">
                    <a:lumMod val="50000"/>
                  </a:schemeClr>
                </a:solidFill>
                <a:latin typeface="Britannic Bold" panose="020B0903060703020204" pitchFamily="34" charset="0"/>
                <a:ea typeface="HP Simplified Jpan" panose="020B0500000000000000" pitchFamily="34" charset="-128"/>
              </a:rPr>
              <a:t>AI-powered Offset Recommender and Financing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881969-E0B1-CBD1-06F5-DE5ECA20763D}"/>
              </a:ext>
            </a:extLst>
          </p:cNvPr>
          <p:cNvSpPr txBox="1"/>
          <p:nvPr/>
        </p:nvSpPr>
        <p:spPr>
          <a:xfrm>
            <a:off x="8164658" y="2269039"/>
            <a:ext cx="304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rgbClr val="FF7C80"/>
                </a:solidFill>
                <a:latin typeface="Britannic Bold" panose="020B0903060703020204" pitchFamily="34" charset="0"/>
                <a:ea typeface="HP Simplified Jpan" panose="020B0500000000000000" pitchFamily="34" charset="-128"/>
              </a:rPr>
              <a:t>Eco-shopping and Waste Assistant</a:t>
            </a:r>
          </a:p>
        </p:txBody>
      </p:sp>
      <p:pic>
        <p:nvPicPr>
          <p:cNvPr id="16" name="Picture 2" descr="Climate change - Free weather icons">
            <a:extLst>
              <a:ext uri="{FF2B5EF4-FFF2-40B4-BE49-F238E27FC236}">
                <a16:creationId xmlns:a16="http://schemas.microsoft.com/office/drawing/2014/main" id="{0AD33715-B34A-B6D3-4239-FB6131DCD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18" y="3868881"/>
            <a:ext cx="2483058" cy="248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C2884FA-10F8-ABE8-5733-5B7071839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583" y="3482068"/>
            <a:ext cx="27241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0930273-D100-29F6-5790-6AB25040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87" y="3771944"/>
            <a:ext cx="2501826" cy="250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487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A5FA2-4319-C336-E556-224673059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DCE642-0B13-1AA1-A768-36BD1D5A2B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44B8DE-5E50-7F26-6B42-E7BC84009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E508CA-3643-9A97-51DE-F92A192F7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sp>
        <p:nvSpPr>
          <p:cNvPr id="19" name="Rectangle: Rounded Corners 18">
            <a:hlinkHover r:id="rId6" action="ppaction://hlinksldjump"/>
            <a:extLst>
              <a:ext uri="{FF2B5EF4-FFF2-40B4-BE49-F238E27FC236}">
                <a16:creationId xmlns:a16="http://schemas.microsoft.com/office/drawing/2014/main" id="{71BFFCDB-9479-6C3D-ACAD-0F2FFD7A21BD}"/>
              </a:ext>
            </a:extLst>
          </p:cNvPr>
          <p:cNvSpPr/>
          <p:nvPr/>
        </p:nvSpPr>
        <p:spPr>
          <a:xfrm>
            <a:off x="879197" y="1107340"/>
            <a:ext cx="8151754" cy="6316717"/>
          </a:xfrm>
          <a:prstGeom prst="round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9000">
                <a:schemeClr val="accent1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FC79A-5C29-BE66-98BD-8494D0FF9A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23097" r="15800" b="36090"/>
          <a:stretch/>
        </p:blipFill>
        <p:spPr>
          <a:xfrm>
            <a:off x="1001486" y="2613862"/>
            <a:ext cx="7892144" cy="28450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813E609-25B1-7BC9-ACB8-E50D0C30AB71}"/>
              </a:ext>
            </a:extLst>
          </p:cNvPr>
          <p:cNvSpPr txBox="1"/>
          <p:nvPr/>
        </p:nvSpPr>
        <p:spPr>
          <a:xfrm>
            <a:off x="2222946" y="1406944"/>
            <a:ext cx="5464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Britannic Bold" panose="020B0903060703020204" pitchFamily="34" charset="0"/>
                <a:ea typeface="HP Simplified Jpan" panose="020B0500000000000000" pitchFamily="34" charset="-128"/>
              </a:rPr>
              <a:t>Carbon Footprint Tracking</a:t>
            </a:r>
          </a:p>
        </p:txBody>
      </p:sp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ADA69385-A0DD-CECA-0CA0-CDC6DCD7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1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limate change - Free weather icons">
            <a:extLst>
              <a:ext uri="{FF2B5EF4-FFF2-40B4-BE49-F238E27FC236}">
                <a16:creationId xmlns:a16="http://schemas.microsoft.com/office/drawing/2014/main" id="{8B3F6F70-A35C-F6E5-C9DE-1A3F4777E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892" y="2441199"/>
            <a:ext cx="4220650" cy="422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20">
            <a:hlinkHover r:id="rId11" action="ppaction://hlinksldjump"/>
            <a:extLst>
              <a:ext uri="{FF2B5EF4-FFF2-40B4-BE49-F238E27FC236}">
                <a16:creationId xmlns:a16="http://schemas.microsoft.com/office/drawing/2014/main" id="{7281C888-3123-3168-5794-A1F8A0BC78C9}"/>
              </a:ext>
            </a:extLst>
          </p:cNvPr>
          <p:cNvSpPr/>
          <p:nvPr/>
        </p:nvSpPr>
        <p:spPr>
          <a:xfrm>
            <a:off x="10712442" y="5170714"/>
            <a:ext cx="1200721" cy="2177142"/>
          </a:xfrm>
          <a:prstGeom prst="roundRect">
            <a:avLst/>
          </a:prstGeom>
          <a:gradFill flip="none" rotWithShape="1">
            <a:gsLst>
              <a:gs pos="69000">
                <a:srgbClr val="FFDEDF">
                  <a:alpha val="50000"/>
                </a:srgbClr>
              </a:gs>
              <a:gs pos="0">
                <a:srgbClr val="FF7C80">
                  <a:tint val="66000"/>
                  <a:satMod val="160000"/>
                  <a:alpha val="50000"/>
                </a:srgbClr>
              </a:gs>
              <a:gs pos="32000">
                <a:srgbClr val="FF7C80">
                  <a:tint val="44500"/>
                  <a:satMod val="160000"/>
                </a:srgb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DD3CA8-40FB-7836-D54D-9416C216F00A}"/>
              </a:ext>
            </a:extLst>
          </p:cNvPr>
          <p:cNvSpPr txBox="1"/>
          <p:nvPr/>
        </p:nvSpPr>
        <p:spPr>
          <a:xfrm>
            <a:off x="10760812" y="5280159"/>
            <a:ext cx="1103979" cy="35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dirty="0">
                <a:solidFill>
                  <a:srgbClr val="FF7C80"/>
                </a:solidFill>
                <a:latin typeface="Britannic Bold" panose="020B0903060703020204" pitchFamily="34" charset="0"/>
                <a:ea typeface="HP Simplified Jpan" panose="020B0500000000000000" pitchFamily="34" charset="-128"/>
              </a:rPr>
              <a:t>Eco-shopping and Waste Assistant</a:t>
            </a:r>
          </a:p>
        </p:txBody>
      </p:sp>
      <p:pic>
        <p:nvPicPr>
          <p:cNvPr id="26" name="Picture 6">
            <a:hlinkHover r:id="rId11" action="ppaction://hlinksldjump"/>
            <a:extLst>
              <a:ext uri="{FF2B5EF4-FFF2-40B4-BE49-F238E27FC236}">
                <a16:creationId xmlns:a16="http://schemas.microsoft.com/office/drawing/2014/main" id="{AE900885-CB8D-1BB4-7A4A-C4DC07A60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62" y="5741386"/>
            <a:ext cx="986681" cy="103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hlinkHover r:id="rId13" action="ppaction://hlinksldjump"/>
            <a:extLst>
              <a:ext uri="{FF2B5EF4-FFF2-40B4-BE49-F238E27FC236}">
                <a16:creationId xmlns:a16="http://schemas.microsoft.com/office/drawing/2014/main" id="{493CDE7E-2316-F504-C433-8A437E5E27AA}"/>
              </a:ext>
            </a:extLst>
          </p:cNvPr>
          <p:cNvSpPr/>
          <p:nvPr/>
        </p:nvSpPr>
        <p:spPr>
          <a:xfrm>
            <a:off x="9271336" y="4844142"/>
            <a:ext cx="1200721" cy="239485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50000"/>
                </a:schemeClr>
              </a:gs>
              <a:gs pos="39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BA9D5B-CC9B-0D09-07D7-436C8C543D22}"/>
              </a:ext>
            </a:extLst>
          </p:cNvPr>
          <p:cNvSpPr txBox="1"/>
          <p:nvPr/>
        </p:nvSpPr>
        <p:spPr>
          <a:xfrm>
            <a:off x="9319706" y="4959175"/>
            <a:ext cx="1103979" cy="832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dirty="0">
                <a:solidFill>
                  <a:schemeClr val="accent6">
                    <a:lumMod val="50000"/>
                  </a:schemeClr>
                </a:solidFill>
                <a:latin typeface="Britannic Bold" panose="020B0903060703020204" pitchFamily="34" charset="0"/>
                <a:ea typeface="HP Simplified Jpan" panose="020B0500000000000000" pitchFamily="34" charset="-128"/>
              </a:rPr>
              <a:t>AI-powered Offset Recommender and Financing</a:t>
            </a:r>
          </a:p>
        </p:txBody>
      </p:sp>
      <p:pic>
        <p:nvPicPr>
          <p:cNvPr id="27" name="Picture 8">
            <a:hlinkHover r:id="rId13" action="ppaction://hlinksldjump"/>
            <a:extLst>
              <a:ext uri="{FF2B5EF4-FFF2-40B4-BE49-F238E27FC236}">
                <a16:creationId xmlns:a16="http://schemas.microsoft.com/office/drawing/2014/main" id="{5BB4C0BA-024E-03A1-4E95-916500610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619" y="5791335"/>
            <a:ext cx="876347" cy="84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884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07CDD-0040-F1F4-D19B-98D12C93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369565-ADE2-E7EA-81BD-65F5DBF31B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25D461-800D-27D2-CAE0-1CEF1F8FC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480F5B-D346-895B-9A55-CCD9F5197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sp>
        <p:nvSpPr>
          <p:cNvPr id="8" name="Rectangle: Rounded Corners 7">
            <a:hlinkHover r:id="rId6" action="ppaction://hlinksldjump"/>
            <a:extLst>
              <a:ext uri="{FF2B5EF4-FFF2-40B4-BE49-F238E27FC236}">
                <a16:creationId xmlns:a16="http://schemas.microsoft.com/office/drawing/2014/main" id="{32E9809F-0085-2D2E-A532-8D45E7282CCC}"/>
              </a:ext>
            </a:extLst>
          </p:cNvPr>
          <p:cNvSpPr/>
          <p:nvPr/>
        </p:nvSpPr>
        <p:spPr>
          <a:xfrm>
            <a:off x="1915365" y="1262743"/>
            <a:ext cx="8409640" cy="616131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50000"/>
                </a:schemeClr>
              </a:gs>
              <a:gs pos="39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A4A081-8AD1-47BA-F4AB-C3F62B2FA23A}"/>
              </a:ext>
            </a:extLst>
          </p:cNvPr>
          <p:cNvSpPr txBox="1"/>
          <p:nvPr/>
        </p:nvSpPr>
        <p:spPr>
          <a:xfrm>
            <a:off x="2772828" y="1448868"/>
            <a:ext cx="66947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accent6">
                    <a:lumMod val="50000"/>
                  </a:schemeClr>
                </a:solidFill>
                <a:latin typeface="Britannic Bold" panose="020B0903060703020204" pitchFamily="34" charset="0"/>
                <a:ea typeface="HP Simplified Jpan" panose="020B0500000000000000" pitchFamily="34" charset="-128"/>
              </a:rPr>
              <a:t>AI-powered Offset Recommender and Financing</a:t>
            </a:r>
          </a:p>
        </p:txBody>
      </p:sp>
      <p:sp>
        <p:nvSpPr>
          <p:cNvPr id="3" name="Rectangle: Rounded Corners 2">
            <a:hlinkHover r:id="rId7" action="ppaction://hlinksldjump"/>
            <a:extLst>
              <a:ext uri="{FF2B5EF4-FFF2-40B4-BE49-F238E27FC236}">
                <a16:creationId xmlns:a16="http://schemas.microsoft.com/office/drawing/2014/main" id="{3F649A96-B888-762E-72E4-C316AB962C93}"/>
              </a:ext>
            </a:extLst>
          </p:cNvPr>
          <p:cNvSpPr/>
          <p:nvPr/>
        </p:nvSpPr>
        <p:spPr>
          <a:xfrm>
            <a:off x="280550" y="5170714"/>
            <a:ext cx="1200721" cy="2177142"/>
          </a:xfrm>
          <a:prstGeom prst="round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9000">
                <a:schemeClr val="accent1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3CB91DA8-F445-3C65-AFD4-9BE98179E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1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543E52-E78B-390E-101D-CBA00D909265}"/>
              </a:ext>
            </a:extLst>
          </p:cNvPr>
          <p:cNvSpPr txBox="1"/>
          <p:nvPr/>
        </p:nvSpPr>
        <p:spPr>
          <a:xfrm>
            <a:off x="328921" y="5308403"/>
            <a:ext cx="1103979" cy="507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>
                <a:solidFill>
                  <a:schemeClr val="accent1">
                    <a:lumMod val="75000"/>
                  </a:schemeClr>
                </a:solidFill>
                <a:latin typeface="Britannic Bold" panose="020B0903060703020204" pitchFamily="34" charset="0"/>
                <a:ea typeface="HP Simplified Jpan" panose="020B0500000000000000" pitchFamily="34" charset="-128"/>
              </a:rPr>
              <a:t>Carbon Footprint Tracking</a:t>
            </a:r>
          </a:p>
        </p:txBody>
      </p:sp>
      <p:pic>
        <p:nvPicPr>
          <p:cNvPr id="16" name="Picture 2" descr="Climate change - Free weather icons">
            <a:hlinkHover r:id="rId7" action="ppaction://hlinksldjump"/>
            <a:extLst>
              <a:ext uri="{FF2B5EF4-FFF2-40B4-BE49-F238E27FC236}">
                <a16:creationId xmlns:a16="http://schemas.microsoft.com/office/drawing/2014/main" id="{48EE7A94-EFF9-CE9C-0BF1-A61C20D8C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60" y="5953499"/>
            <a:ext cx="768499" cy="71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1CC21-7858-B1CE-7CCC-A5A1CC4196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9" t="8640" r="24761" b="49648"/>
          <a:stretch/>
        </p:blipFill>
        <p:spPr>
          <a:xfrm>
            <a:off x="2150340" y="2642766"/>
            <a:ext cx="7891319" cy="3529433"/>
          </a:xfrm>
          <a:prstGeom prst="rect">
            <a:avLst/>
          </a:prstGeo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04CDA32E-53CA-8EA4-72DD-95D2D7E66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481" y="2216881"/>
            <a:ext cx="4253037" cy="425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hlinkHover r:id="rId13" action="ppaction://hlinksldjump"/>
            <a:extLst>
              <a:ext uri="{FF2B5EF4-FFF2-40B4-BE49-F238E27FC236}">
                <a16:creationId xmlns:a16="http://schemas.microsoft.com/office/drawing/2014/main" id="{492D2E0E-FF0A-5D06-0271-3732E8594453}"/>
              </a:ext>
            </a:extLst>
          </p:cNvPr>
          <p:cNvSpPr/>
          <p:nvPr/>
        </p:nvSpPr>
        <p:spPr>
          <a:xfrm>
            <a:off x="10712442" y="5170714"/>
            <a:ext cx="1200721" cy="2177142"/>
          </a:xfrm>
          <a:prstGeom prst="roundRect">
            <a:avLst/>
          </a:prstGeom>
          <a:gradFill flip="none" rotWithShape="1">
            <a:gsLst>
              <a:gs pos="69000">
                <a:srgbClr val="FFDEDF">
                  <a:alpha val="50000"/>
                </a:srgbClr>
              </a:gs>
              <a:gs pos="0">
                <a:srgbClr val="FF7C80">
                  <a:tint val="66000"/>
                  <a:satMod val="160000"/>
                  <a:alpha val="50000"/>
                </a:srgbClr>
              </a:gs>
              <a:gs pos="32000">
                <a:srgbClr val="FF7C80">
                  <a:tint val="44500"/>
                  <a:satMod val="160000"/>
                </a:srgb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6C04C2-5606-DFC8-0235-404CDB1DEBF5}"/>
              </a:ext>
            </a:extLst>
          </p:cNvPr>
          <p:cNvSpPr txBox="1"/>
          <p:nvPr/>
        </p:nvSpPr>
        <p:spPr>
          <a:xfrm>
            <a:off x="10760812" y="5280159"/>
            <a:ext cx="1103979" cy="35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dirty="0">
                <a:solidFill>
                  <a:srgbClr val="FF7C80"/>
                </a:solidFill>
                <a:latin typeface="Britannic Bold" panose="020B0903060703020204" pitchFamily="34" charset="0"/>
                <a:ea typeface="HP Simplified Jpan" panose="020B0500000000000000" pitchFamily="34" charset="-128"/>
              </a:rPr>
              <a:t>Eco-shopping and Waste Assistant</a:t>
            </a:r>
          </a:p>
        </p:txBody>
      </p:sp>
      <p:pic>
        <p:nvPicPr>
          <p:cNvPr id="22" name="Picture 6">
            <a:hlinkHover r:id="rId13" action="ppaction://hlinksldjump"/>
            <a:extLst>
              <a:ext uri="{FF2B5EF4-FFF2-40B4-BE49-F238E27FC236}">
                <a16:creationId xmlns:a16="http://schemas.microsoft.com/office/drawing/2014/main" id="{E837CD61-9F2F-F8FD-40B9-C46A136A8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62" y="5741386"/>
            <a:ext cx="986681" cy="103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93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B92DB-5A64-D97C-E4BF-F665392F5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65E453-FA59-59D2-66D4-A6F65DD36A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6205F7-CFD0-2313-29ED-CDCE2B399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E4562E-0D9D-4B20-34A9-25F70B6D2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sp>
        <p:nvSpPr>
          <p:cNvPr id="15" name="Rectangle: Rounded Corners 14">
            <a:hlinkHover r:id="rId6" action="ppaction://hlinksldjump"/>
            <a:extLst>
              <a:ext uri="{FF2B5EF4-FFF2-40B4-BE49-F238E27FC236}">
                <a16:creationId xmlns:a16="http://schemas.microsoft.com/office/drawing/2014/main" id="{7FA78411-A266-EAE2-D7B4-16C7324EE889}"/>
              </a:ext>
            </a:extLst>
          </p:cNvPr>
          <p:cNvSpPr/>
          <p:nvPr/>
        </p:nvSpPr>
        <p:spPr>
          <a:xfrm>
            <a:off x="280550" y="5170714"/>
            <a:ext cx="1200721" cy="2177142"/>
          </a:xfrm>
          <a:prstGeom prst="round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9000">
                <a:schemeClr val="accent1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BCAA35-96DC-79CD-55DC-A5B10D4ED410}"/>
              </a:ext>
            </a:extLst>
          </p:cNvPr>
          <p:cNvSpPr txBox="1"/>
          <p:nvPr/>
        </p:nvSpPr>
        <p:spPr>
          <a:xfrm>
            <a:off x="328921" y="5308403"/>
            <a:ext cx="1103979" cy="507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>
                <a:solidFill>
                  <a:schemeClr val="accent1">
                    <a:lumMod val="75000"/>
                  </a:schemeClr>
                </a:solidFill>
                <a:latin typeface="Britannic Bold" panose="020B0903060703020204" pitchFamily="34" charset="0"/>
                <a:ea typeface="HP Simplified Jpan" panose="020B0500000000000000" pitchFamily="34" charset="-128"/>
              </a:rPr>
              <a:t>Carbon Footprint Tracking</a:t>
            </a:r>
          </a:p>
        </p:txBody>
      </p:sp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9AAB3D47-1854-F945-EC30-8ED3B63D0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limate change - Free weather icons">
            <a:hlinkHover r:id="rId6" action="ppaction://hlinksldjump"/>
            <a:extLst>
              <a:ext uri="{FF2B5EF4-FFF2-40B4-BE49-F238E27FC236}">
                <a16:creationId xmlns:a16="http://schemas.microsoft.com/office/drawing/2014/main" id="{9C5AC302-4274-43DE-7E4D-F2E66E9A1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60" y="5953499"/>
            <a:ext cx="768499" cy="71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hlinkHover r:id="rId10" action="ppaction://hlinksldjump"/>
            <a:extLst>
              <a:ext uri="{FF2B5EF4-FFF2-40B4-BE49-F238E27FC236}">
                <a16:creationId xmlns:a16="http://schemas.microsoft.com/office/drawing/2014/main" id="{39775DE7-B30C-CB6C-B99C-0A8B6CEDB049}"/>
              </a:ext>
            </a:extLst>
          </p:cNvPr>
          <p:cNvSpPr/>
          <p:nvPr/>
        </p:nvSpPr>
        <p:spPr>
          <a:xfrm>
            <a:off x="1697381" y="4865914"/>
            <a:ext cx="1200721" cy="219891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50000"/>
                </a:schemeClr>
              </a:gs>
              <a:gs pos="39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3ECA3C-943B-237A-9C95-2ADDE3E8D349}"/>
              </a:ext>
            </a:extLst>
          </p:cNvPr>
          <p:cNvSpPr txBox="1"/>
          <p:nvPr/>
        </p:nvSpPr>
        <p:spPr>
          <a:xfrm>
            <a:off x="1745751" y="4980947"/>
            <a:ext cx="1103979" cy="832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dirty="0">
                <a:solidFill>
                  <a:schemeClr val="accent6">
                    <a:lumMod val="50000"/>
                  </a:schemeClr>
                </a:solidFill>
                <a:latin typeface="Britannic Bold" panose="020B0903060703020204" pitchFamily="34" charset="0"/>
                <a:ea typeface="HP Simplified Jpan" panose="020B0500000000000000" pitchFamily="34" charset="-128"/>
              </a:rPr>
              <a:t>AI-powered Offset Recommender and Financing</a:t>
            </a:r>
          </a:p>
        </p:txBody>
      </p:sp>
      <p:pic>
        <p:nvPicPr>
          <p:cNvPr id="20" name="Picture 8">
            <a:hlinkHover r:id="rId10" action="ppaction://hlinksldjump"/>
            <a:extLst>
              <a:ext uri="{FF2B5EF4-FFF2-40B4-BE49-F238E27FC236}">
                <a16:creationId xmlns:a16="http://schemas.microsoft.com/office/drawing/2014/main" id="{583CC7C3-6FB8-BC14-0904-7F5CD61B9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64" y="5813107"/>
            <a:ext cx="876347" cy="77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20">
            <a:hlinkHover r:id="rId12" action="ppaction://hlinksldjump"/>
            <a:extLst>
              <a:ext uri="{FF2B5EF4-FFF2-40B4-BE49-F238E27FC236}">
                <a16:creationId xmlns:a16="http://schemas.microsoft.com/office/drawing/2014/main" id="{DA4F81B7-3A64-E91D-6CC0-44C07CA197FA}"/>
              </a:ext>
            </a:extLst>
          </p:cNvPr>
          <p:cNvSpPr/>
          <p:nvPr/>
        </p:nvSpPr>
        <p:spPr>
          <a:xfrm>
            <a:off x="3073335" y="1262743"/>
            <a:ext cx="8400208" cy="6346371"/>
          </a:xfrm>
          <a:prstGeom prst="roundRect">
            <a:avLst/>
          </a:prstGeom>
          <a:gradFill flip="none" rotWithShape="1">
            <a:gsLst>
              <a:gs pos="69000">
                <a:srgbClr val="FFDEDF">
                  <a:alpha val="50000"/>
                </a:srgbClr>
              </a:gs>
              <a:gs pos="0">
                <a:srgbClr val="FF7C80">
                  <a:tint val="66000"/>
                  <a:satMod val="160000"/>
                  <a:alpha val="50000"/>
                </a:srgbClr>
              </a:gs>
              <a:gs pos="32000">
                <a:srgbClr val="FF7C80">
                  <a:tint val="44500"/>
                  <a:satMod val="160000"/>
                </a:srgb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483809-847B-8326-9CB8-B2B67861B88A}"/>
              </a:ext>
            </a:extLst>
          </p:cNvPr>
          <p:cNvSpPr txBox="1"/>
          <p:nvPr/>
        </p:nvSpPr>
        <p:spPr>
          <a:xfrm>
            <a:off x="4756637" y="1679700"/>
            <a:ext cx="5033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rgbClr val="FF7C80"/>
                </a:solidFill>
                <a:latin typeface="Britannic Bold" panose="020B0903060703020204" pitchFamily="34" charset="0"/>
                <a:ea typeface="HP Simplified Jpan" panose="020B0500000000000000" pitchFamily="34" charset="-128"/>
              </a:rPr>
              <a:t>Eco-shopping and Waste Assistant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EE9D3-CD5D-52EB-F1A1-4DD973986B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1" t="10319" r="13276" b="53348"/>
          <a:stretch/>
        </p:blipFill>
        <p:spPr>
          <a:xfrm>
            <a:off x="3133441" y="2878020"/>
            <a:ext cx="8270048" cy="2866995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528D9692-E4EB-20BB-AF2A-549FA5A65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37" y="1888603"/>
            <a:ext cx="4809363" cy="480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16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DE236-46C0-4FDB-4D4E-885D00E8B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E64ED1-3AFE-4AEE-967A-3D84F8C137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CBAB49-A89D-D8B0-EC80-F1400A110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9FB3FC-DBC6-BF03-8C75-824168095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0D75BF33-2250-3790-9819-30B4EDF74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1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A404BF-3692-6B6A-201E-41749B0B9D7C}"/>
              </a:ext>
            </a:extLst>
          </p:cNvPr>
          <p:cNvSpPr txBox="1"/>
          <p:nvPr/>
        </p:nvSpPr>
        <p:spPr>
          <a:xfrm>
            <a:off x="3047999" y="902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HP Simplified Jpan" panose="020B0500000000000000" pitchFamily="34" charset="-128"/>
              </a:rPr>
              <a:t>Auxiliary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45F5F3-3CCE-0D8C-B138-37FC4D975139}"/>
              </a:ext>
            </a:extLst>
          </p:cNvPr>
          <p:cNvSpPr txBox="1"/>
          <p:nvPr/>
        </p:nvSpPr>
        <p:spPr>
          <a:xfrm>
            <a:off x="2268251" y="2331781"/>
            <a:ext cx="8964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Users can set budgets for each month and check how much they have contributed to it and/or how much they have exceeded the budget by.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55E0A9-499E-B812-9086-76B21F38D45C}"/>
              </a:ext>
            </a:extLst>
          </p:cNvPr>
          <p:cNvSpPr txBox="1"/>
          <p:nvPr/>
        </p:nvSpPr>
        <p:spPr>
          <a:xfrm>
            <a:off x="2268250" y="3495792"/>
            <a:ext cx="8964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Community challenges like “Eat vegan for a week” or “Plant 3 trees in one month”.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15F49E-F8DB-CD3D-7030-C8A07B21FCD5}"/>
              </a:ext>
            </a:extLst>
          </p:cNvPr>
          <p:cNvSpPr txBox="1"/>
          <p:nvPr/>
        </p:nvSpPr>
        <p:spPr>
          <a:xfrm>
            <a:off x="2268250" y="4315983"/>
            <a:ext cx="89642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Provide likelihood estimations using Markov models, trained on previous data of users, to allow for realistic target setting and achievements.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67852AAB-E8AE-0FE8-5D54-4D48343DBEF7}"/>
              </a:ext>
            </a:extLst>
          </p:cNvPr>
          <p:cNvSpPr/>
          <p:nvPr/>
        </p:nvSpPr>
        <p:spPr>
          <a:xfrm>
            <a:off x="1069098" y="2230349"/>
            <a:ext cx="949813" cy="850604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AC6A9142-079C-8301-36FB-030E70B5B555}"/>
              </a:ext>
            </a:extLst>
          </p:cNvPr>
          <p:cNvSpPr/>
          <p:nvPr/>
        </p:nvSpPr>
        <p:spPr>
          <a:xfrm>
            <a:off x="1069098" y="3197955"/>
            <a:ext cx="949813" cy="850604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54D0360C-DF64-B4A9-9C75-146306B51A4A}"/>
              </a:ext>
            </a:extLst>
          </p:cNvPr>
          <p:cNvSpPr/>
          <p:nvPr/>
        </p:nvSpPr>
        <p:spPr>
          <a:xfrm>
            <a:off x="1089223" y="4244624"/>
            <a:ext cx="949813" cy="850604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86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845BF-12C5-7675-8981-364FBA0C4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7F15FC-62FC-A388-BCA7-BBF998F564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8D4A6E-A9D6-B705-C43A-69F3D95DAE92}"/>
              </a:ext>
            </a:extLst>
          </p:cNvPr>
          <p:cNvSpPr txBox="1"/>
          <p:nvPr/>
        </p:nvSpPr>
        <p:spPr>
          <a:xfrm>
            <a:off x="1023257" y="2767280"/>
            <a:ext cx="101454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Novelty</a:t>
            </a:r>
          </a:p>
          <a:p>
            <a:pPr algn="ctr"/>
            <a:endParaRPr lang="en-IN" sz="28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algn="ctr"/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Features that distinguish the project from previously implemented solutions along the same lines.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F162EE-8026-310A-DAFA-09358C004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6358DB-22D2-5947-D530-1FEEFE731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D6D8F5BF-4FAF-5024-E8B1-AEED8953C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47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2B7CA-B86E-E239-94DD-71E83FA7E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24728-04BF-9703-16A7-CF2235A177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5BEBB3-CAA2-1609-FD6B-22827E463862}"/>
              </a:ext>
            </a:extLst>
          </p:cNvPr>
          <p:cNvSpPr txBox="1"/>
          <p:nvPr/>
        </p:nvSpPr>
        <p:spPr>
          <a:xfrm>
            <a:off x="1023257" y="1921652"/>
            <a:ext cx="101454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Novelty</a:t>
            </a:r>
          </a:p>
          <a:p>
            <a:pPr algn="ctr"/>
            <a:endParaRPr lang="en-IN" sz="28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More extensive means for tracking carbon footprint, with integration of better technologies like map tools and a more diverse array of trackers.</a:t>
            </a:r>
          </a:p>
          <a:p>
            <a:pPr algn="ctr"/>
            <a:endParaRPr lang="en-US" sz="20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Integration of web-search based RAG systems, supported with image capture for both shopping as well as recycling.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Community-based initiatives with smart ML based predictors to allow for more personalization.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F79D21-B45F-3E15-5EB4-C369F36B8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3696BE-14CD-5886-CC27-F0A580E13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D4CFC96B-C966-F426-B8A5-80A60A2AC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1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351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9898A-6EAE-A281-FB52-851D8B6CF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F00B14-3FF4-9CC4-9D33-D019DD91FB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0D63D0-3F95-7C0A-674B-C0248B1E4AB2}"/>
              </a:ext>
            </a:extLst>
          </p:cNvPr>
          <p:cNvSpPr txBox="1"/>
          <p:nvPr/>
        </p:nvSpPr>
        <p:spPr>
          <a:xfrm>
            <a:off x="2641414" y="2535312"/>
            <a:ext cx="69091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Background and Motivation</a:t>
            </a:r>
          </a:p>
          <a:p>
            <a:pPr algn="ctr"/>
            <a:endParaRPr lang="en-IN" sz="28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algn="ctr"/>
            <a:r>
              <a:rPr lang="en-US" sz="2000" b="0" i="0" u="none" strike="noStrike" baseline="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 brief overview of the sustainable development goal, project context and motivation for the idea.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0B432B-7EEB-6AFE-FE69-5A9AA863F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315FD4-3F32-7340-309A-2969433C4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A0F77947-E814-D187-6BA9-0264FCE7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1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295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20FEB-A960-ADE0-3FDA-989332832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50B928-08D3-F57C-2A1F-8879681BBF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843767-2071-0088-2B5A-BFB039E29580}"/>
              </a:ext>
            </a:extLst>
          </p:cNvPr>
          <p:cNvSpPr txBox="1"/>
          <p:nvPr/>
        </p:nvSpPr>
        <p:spPr>
          <a:xfrm>
            <a:off x="1023257" y="2767280"/>
            <a:ext cx="101454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Work Completed</a:t>
            </a:r>
          </a:p>
          <a:p>
            <a:pPr algn="ctr"/>
            <a:endParaRPr lang="en-IN" sz="28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algn="ctr"/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work that has been implemented so far.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509EF8-5511-5314-C291-D86F286A2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3CEB6-D304-676F-3B63-C19C85F7F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2A630CA6-BFFE-EAD2-A320-61AE6CB90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888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E689A-31D4-3946-8978-8B731131D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7162B6-030F-C735-B121-671100AC0C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60ADD-1170-FDB2-A6B0-B8F43C0C46BC}"/>
              </a:ext>
            </a:extLst>
          </p:cNvPr>
          <p:cNvSpPr txBox="1"/>
          <p:nvPr/>
        </p:nvSpPr>
        <p:spPr>
          <a:xfrm>
            <a:off x="1023257" y="970355"/>
            <a:ext cx="1014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Work Completed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A3DCE6-E8F7-D477-BB30-542D12E6A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C2B36F-1F29-807F-7495-AADB522BD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3AC9C961-8F57-DF09-8E49-071604445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1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D875FF-606E-B0D4-850B-19C2CAED4B7C}"/>
              </a:ext>
            </a:extLst>
          </p:cNvPr>
          <p:cNvSpPr txBox="1"/>
          <p:nvPr/>
        </p:nvSpPr>
        <p:spPr>
          <a:xfrm>
            <a:off x="2204456" y="2168352"/>
            <a:ext cx="8964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RAG with LLM and web search using Llama 3.23B Instruct model (running locally using Ollama) and SearXNG, both for the shopping and recycling assistants.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F68185DC-2852-5CBD-E97C-9C97CECF3B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3257" y="1911207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68E366-2D48-7DBD-41C6-7C98E46E9199}"/>
              </a:ext>
            </a:extLst>
          </p:cNvPr>
          <p:cNvSpPr txBox="1"/>
          <p:nvPr/>
        </p:nvSpPr>
        <p:spPr>
          <a:xfrm>
            <a:off x="2204455" y="3224251"/>
            <a:ext cx="8964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OCR tool for detecting the names of labels from user-captured grocery items.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61A38995-0905-91A6-7C02-DC2A5EFFBD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3257" y="2967106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27C69D-221A-19FB-8300-3D0E93DEB48A}"/>
              </a:ext>
            </a:extLst>
          </p:cNvPr>
          <p:cNvSpPr txBox="1"/>
          <p:nvPr/>
        </p:nvSpPr>
        <p:spPr>
          <a:xfrm>
            <a:off x="2204455" y="4152554"/>
            <a:ext cx="89642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Carbon footprint calculations, storage and retrieval for transportation, food and shopping.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91B1176C-2A82-BDA7-D10D-324776A833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3257" y="38954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77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BD310-2CC9-AE32-3593-65F8572F7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32640-8F71-918F-35C0-A3ACD4A5ED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242125-47A9-E9B4-ABC4-B3AD2C900101}"/>
              </a:ext>
            </a:extLst>
          </p:cNvPr>
          <p:cNvSpPr txBox="1"/>
          <p:nvPr/>
        </p:nvSpPr>
        <p:spPr>
          <a:xfrm>
            <a:off x="1023257" y="2767280"/>
            <a:ext cx="101454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Work To Be Done</a:t>
            </a:r>
          </a:p>
          <a:p>
            <a:pPr algn="ctr"/>
            <a:endParaRPr lang="en-IN" sz="28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algn="ctr"/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work that will be completed as a part of Phase II and III.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1A0374-FFCC-A157-E2C6-4E186D6DD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BEB463-1EC7-31AE-A72D-B694BDA7C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657CCB45-FEFB-050F-427E-9D3F98064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23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63B36-B1FB-EEE2-5073-F91038D20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CA6296-62C6-2C46-6139-A4B08E76CF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E6153B-5650-272F-9B58-B033BF4981D0}"/>
              </a:ext>
            </a:extLst>
          </p:cNvPr>
          <p:cNvSpPr txBox="1"/>
          <p:nvPr/>
        </p:nvSpPr>
        <p:spPr>
          <a:xfrm>
            <a:off x="1023257" y="970355"/>
            <a:ext cx="1014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Work To Be Done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BB66B9-5161-FD6F-24F8-B55D34441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A110F1-6CAB-AAC9-FA1D-ED4F26065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28B694D8-9E97-D886-6FF4-95EAE671E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1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F90C8A-CEB3-0EFC-37B1-108E6FA02052}"/>
              </a:ext>
            </a:extLst>
          </p:cNvPr>
          <p:cNvSpPr txBox="1"/>
          <p:nvPr/>
        </p:nvSpPr>
        <p:spPr>
          <a:xfrm>
            <a:off x="2204455" y="2207512"/>
            <a:ext cx="8964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Frontend development. Current options under consideration are React Native and Thunkable.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22D69-8CC9-00A4-CD32-966921C0866E}"/>
              </a:ext>
            </a:extLst>
          </p:cNvPr>
          <p:cNvSpPr txBox="1"/>
          <p:nvPr/>
        </p:nvSpPr>
        <p:spPr>
          <a:xfrm>
            <a:off x="2204455" y="3224251"/>
            <a:ext cx="8964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Auxiliary components of the app like community challenges and budget setting, and dependent components like the hidden Markov model.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C06705-85E0-92C8-29C1-49C9D6CEF5E3}"/>
              </a:ext>
            </a:extLst>
          </p:cNvPr>
          <p:cNvSpPr txBox="1"/>
          <p:nvPr/>
        </p:nvSpPr>
        <p:spPr>
          <a:xfrm>
            <a:off x="2204455" y="4152554"/>
            <a:ext cx="89642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Climate offsetting and financing feature, along with the identification of climate offset projects with minimal contribution requirements.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Circle: Hollow 3">
            <a:extLst>
              <a:ext uri="{FF2B5EF4-FFF2-40B4-BE49-F238E27FC236}">
                <a16:creationId xmlns:a16="http://schemas.microsoft.com/office/drawing/2014/main" id="{1BFC3783-73A7-6EA5-8EF2-4511E686D67B}"/>
              </a:ext>
            </a:extLst>
          </p:cNvPr>
          <p:cNvSpPr/>
          <p:nvPr/>
        </p:nvSpPr>
        <p:spPr>
          <a:xfrm>
            <a:off x="1148316" y="2168352"/>
            <a:ext cx="718679" cy="707886"/>
          </a:xfrm>
          <a:prstGeom prst="donu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DF3CCD16-5BCA-4DD1-5391-44645AB5DE7B}"/>
              </a:ext>
            </a:extLst>
          </p:cNvPr>
          <p:cNvSpPr/>
          <p:nvPr/>
        </p:nvSpPr>
        <p:spPr>
          <a:xfrm>
            <a:off x="1148316" y="3137557"/>
            <a:ext cx="718679" cy="707886"/>
          </a:xfrm>
          <a:prstGeom prst="donu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CAA01473-444A-D53E-2243-ADE2BB629FB8}"/>
              </a:ext>
            </a:extLst>
          </p:cNvPr>
          <p:cNvSpPr/>
          <p:nvPr/>
        </p:nvSpPr>
        <p:spPr>
          <a:xfrm>
            <a:off x="1167250" y="4152554"/>
            <a:ext cx="718679" cy="707886"/>
          </a:xfrm>
          <a:prstGeom prst="donu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362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5066A-B1E1-33D1-F288-B26B44B87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D3E785-3BCB-4D0C-D338-4B14B33005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55766D-E43B-9509-1BD3-1D07A56C0D45}"/>
              </a:ext>
            </a:extLst>
          </p:cNvPr>
          <p:cNvSpPr txBox="1"/>
          <p:nvPr/>
        </p:nvSpPr>
        <p:spPr>
          <a:xfrm>
            <a:off x="1023257" y="2767280"/>
            <a:ext cx="101454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Work Completed in Phase II</a:t>
            </a:r>
          </a:p>
          <a:p>
            <a:pPr algn="ctr"/>
            <a:endParaRPr lang="en-IN" sz="2800" dirty="0"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algn="ctr"/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work that has been implemented so far.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56627D-9020-F857-4BFD-6119370D3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3752CA-3143-A270-BFCC-02A32DAF1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07EB1260-A563-8324-2B09-DFC978AD1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76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CAA6C-D201-61D0-1562-C9264D7D6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9B793B-7420-6DBC-C058-A87D744E9B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9E1EFB-C166-860B-F2DE-FAFD39CF1FA2}"/>
              </a:ext>
            </a:extLst>
          </p:cNvPr>
          <p:cNvSpPr txBox="1"/>
          <p:nvPr/>
        </p:nvSpPr>
        <p:spPr>
          <a:xfrm>
            <a:off x="1023257" y="970355"/>
            <a:ext cx="1014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Work Completed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5205B-C3FE-83BC-A979-E4E4ABD8B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7E5163-F908-6414-80A5-85738E5E3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9F7A3FC1-3AB5-1736-B249-8075CB21F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1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39AF61-0D06-2943-6C2A-C03CFD1FF3D0}"/>
              </a:ext>
            </a:extLst>
          </p:cNvPr>
          <p:cNvSpPr txBox="1"/>
          <p:nvPr/>
        </p:nvSpPr>
        <p:spPr>
          <a:xfrm>
            <a:off x="2204457" y="2825418"/>
            <a:ext cx="8964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Frontend Implementation using </a:t>
            </a:r>
            <a:r>
              <a:rPr lang="en-US" sz="2000" dirty="0" err="1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FlutterFlow</a:t>
            </a:r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D97942D0-9B2C-8223-907F-F53F76E89F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3258" y="2568273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77E482-1917-FCFF-1377-99CD325E1134}"/>
              </a:ext>
            </a:extLst>
          </p:cNvPr>
          <p:cNvSpPr txBox="1"/>
          <p:nvPr/>
        </p:nvSpPr>
        <p:spPr>
          <a:xfrm>
            <a:off x="2204456" y="3881317"/>
            <a:ext cx="8964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Integration of frontend and backend with database.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8BC536E0-D15D-8DF3-3176-2AEE9DA94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3258" y="36241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51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9CD2C-6DDE-2141-060A-CC7191D19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2E042B-6030-2B28-7AD5-31E622EEEB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6CD8F-6D8C-80AD-2183-CD84521FAC60}"/>
              </a:ext>
            </a:extLst>
          </p:cNvPr>
          <p:cNvSpPr txBox="1"/>
          <p:nvPr/>
        </p:nvSpPr>
        <p:spPr>
          <a:xfrm>
            <a:off x="1023257" y="2767280"/>
            <a:ext cx="1014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Pain Points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EFF751-3ED8-DA46-656D-D9BCF0DF4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911221-9B0F-CC4B-EE14-63DFB674B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739F9ED0-6654-8B1B-DF94-AEB78C829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87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9750E-E180-C9CC-D617-BA4623DF9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0B62D3-2A01-6CBB-6404-D481FBE22E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E90AF9-9551-4DB8-79C3-715ADF58780A}"/>
              </a:ext>
            </a:extLst>
          </p:cNvPr>
          <p:cNvSpPr txBox="1"/>
          <p:nvPr/>
        </p:nvSpPr>
        <p:spPr>
          <a:xfrm>
            <a:off x="1023257" y="970355"/>
            <a:ext cx="1014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Pain Points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02CCC5-3B3C-10E6-4BD2-AAD57EADE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7BD180-E174-FFF9-9286-B394FF5EC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87FA9EE6-CE63-2554-C83B-CD01308CA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1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F34C46-1A6E-8CDD-7095-C3B245957F32}"/>
              </a:ext>
            </a:extLst>
          </p:cNvPr>
          <p:cNvSpPr txBox="1"/>
          <p:nvPr/>
        </p:nvSpPr>
        <p:spPr>
          <a:xfrm>
            <a:off x="2079396" y="3201671"/>
            <a:ext cx="8964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Trouble integrating the API </a:t>
            </a:r>
            <a:r>
              <a:rPr lang="en-US" sz="2000">
                <a:latin typeface="Aptos Display" panose="020B00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with the app.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Circle: Hollow 3">
            <a:extLst>
              <a:ext uri="{FF2B5EF4-FFF2-40B4-BE49-F238E27FC236}">
                <a16:creationId xmlns:a16="http://schemas.microsoft.com/office/drawing/2014/main" id="{8DB91B2E-AD4C-1F3C-8B49-0F102C5F356F}"/>
              </a:ext>
            </a:extLst>
          </p:cNvPr>
          <p:cNvSpPr/>
          <p:nvPr/>
        </p:nvSpPr>
        <p:spPr>
          <a:xfrm>
            <a:off x="1023257" y="3162511"/>
            <a:ext cx="718679" cy="707886"/>
          </a:xfrm>
          <a:prstGeom prst="donu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788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80E48-63AF-36B2-9337-0A1ECCD4D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7DBDC3-19AA-708C-5FB3-C51C246149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F00BFC-4CDA-544D-DEFA-95CA981E8404}"/>
              </a:ext>
            </a:extLst>
          </p:cNvPr>
          <p:cNvSpPr txBox="1"/>
          <p:nvPr/>
        </p:nvSpPr>
        <p:spPr>
          <a:xfrm>
            <a:off x="1023257" y="3136612"/>
            <a:ext cx="1014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  <a:ea typeface="HP Simplified Jpan" panose="020B0500000000000000" pitchFamily="34" charset="-128"/>
              </a:rPr>
              <a:t>Thank You</a:t>
            </a:r>
            <a:endParaRPr lang="en-IN" sz="3200" dirty="0">
              <a:latin typeface="Aptos Display" panose="020B00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FB8AF7-0409-8798-BCC2-5ADB82410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7DB5C4-76D3-E04F-70A7-A2DC8DC66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pic>
        <p:nvPicPr>
          <p:cNvPr id="2" name="Picture 2" descr="The Eye, New World Order and Climate Action: Explained">
            <a:extLst>
              <a:ext uri="{FF2B5EF4-FFF2-40B4-BE49-F238E27FC236}">
                <a16:creationId xmlns:a16="http://schemas.microsoft.com/office/drawing/2014/main" id="{497DA93F-B138-EF7F-DFF5-5CD641ABE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457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CD73D-D8FC-F66A-F42A-AA4FDBAEE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8C3589-4143-0D28-1F47-95CC86CB1FBF}"/>
              </a:ext>
            </a:extLst>
          </p:cNvPr>
          <p:cNvSpPr txBox="1"/>
          <p:nvPr/>
        </p:nvSpPr>
        <p:spPr>
          <a:xfrm>
            <a:off x="2712927" y="1851645"/>
            <a:ext cx="4098993" cy="1540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.1</a:t>
            </a:r>
          </a:p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.2</a:t>
            </a:r>
          </a:p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.3</a:t>
            </a:r>
          </a:p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.a</a:t>
            </a:r>
          </a:p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.b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E74FD1-7949-1B2A-68DF-8142AA1C4B24}"/>
              </a:ext>
            </a:extLst>
          </p:cNvPr>
          <p:cNvGrpSpPr/>
          <p:nvPr/>
        </p:nvGrpSpPr>
        <p:grpSpPr>
          <a:xfrm>
            <a:off x="6425255" y="2440754"/>
            <a:ext cx="5029050" cy="14437964"/>
            <a:chOff x="6886188" y="2329543"/>
            <a:chExt cx="5029050" cy="1443796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20DD5A9-2CDF-CC7F-FB53-FB9414306A75}"/>
                </a:ext>
              </a:extLst>
            </p:cNvPr>
            <p:cNvSpPr/>
            <p:nvPr/>
          </p:nvSpPr>
          <p:spPr>
            <a:xfrm>
              <a:off x="6886189" y="2329543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2800" i="0" dirty="0">
                  <a:solidFill>
                    <a:schemeClr val="tx1"/>
                  </a:solidFill>
                  <a:effectLst/>
                  <a:latin typeface="HP Simplified Jpan" panose="020B0500000000000000" pitchFamily="34" charset="-128"/>
                  <a:ea typeface="HP Simplified Jpan" panose="020B0500000000000000" pitchFamily="34" charset="-128"/>
                </a:rPr>
                <a:t>STRENGTHEN</a:t>
              </a:r>
            </a:p>
            <a:p>
              <a:pPr algn="ctr">
                <a:spcBef>
                  <a:spcPts val="600"/>
                </a:spcBef>
              </a:pPr>
              <a:r>
                <a:rPr lang="en-US" b="0" i="0" dirty="0">
                  <a:solidFill>
                    <a:schemeClr val="tx1"/>
                  </a:solidFill>
                  <a:effectLst/>
                  <a:latin typeface="HP Simplified Jpan" panose="020B0500000000000000" pitchFamily="34" charset="-128"/>
                  <a:ea typeface="HP Simplified Jpan" panose="020B0500000000000000" pitchFamily="34" charset="-128"/>
                </a:rPr>
                <a:t>resilience and adaptive capacity to climate-related hazards and natural disasters in all countries</a:t>
              </a:r>
              <a:r>
                <a:rPr lang="en-IN" b="0" i="0" dirty="0">
                  <a:solidFill>
                    <a:schemeClr val="tx1"/>
                  </a:solidFill>
                  <a:effectLst/>
                  <a:latin typeface="HP Simplified Jpan" panose="020B0500000000000000" pitchFamily="34" charset="-128"/>
                  <a:ea typeface="HP Simplified Jpan" panose="020B0500000000000000" pitchFamily="34" charset="-128"/>
                </a:rPr>
                <a:t>.</a:t>
              </a:r>
              <a:endParaRPr lang="en-IN" dirty="0">
                <a:solidFill>
                  <a:schemeClr val="tx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C5ED0B7-2E04-6471-80DB-E650BBF01A42}"/>
                </a:ext>
              </a:extLst>
            </p:cNvPr>
            <p:cNvSpPr/>
            <p:nvPr/>
          </p:nvSpPr>
          <p:spPr>
            <a:xfrm>
              <a:off x="6963739" y="5443106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AA84A22-C846-1CD7-07C9-4C1D9CA5F9A3}"/>
                </a:ext>
              </a:extLst>
            </p:cNvPr>
            <p:cNvSpPr/>
            <p:nvPr/>
          </p:nvSpPr>
          <p:spPr>
            <a:xfrm>
              <a:off x="6963739" y="8516017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AA9C279-9EE6-16D1-F48B-B90D43BA529B}"/>
                </a:ext>
              </a:extLst>
            </p:cNvPr>
            <p:cNvSpPr/>
            <p:nvPr/>
          </p:nvSpPr>
          <p:spPr>
            <a:xfrm>
              <a:off x="6886188" y="11542305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084F25C-36AD-CCDA-74D5-7273D500F09B}"/>
                </a:ext>
              </a:extLst>
            </p:cNvPr>
            <p:cNvSpPr/>
            <p:nvPr/>
          </p:nvSpPr>
          <p:spPr>
            <a:xfrm>
              <a:off x="6886189" y="14568593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3B9469F-B006-D2CB-05FE-1ECDFE0F7FE7}"/>
              </a:ext>
            </a:extLst>
          </p:cNvPr>
          <p:cNvSpPr/>
          <p:nvPr/>
        </p:nvSpPr>
        <p:spPr>
          <a:xfrm>
            <a:off x="3336324" y="0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7B7F94-5E76-6378-BB0D-CA18F79C4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7E768F-C913-706B-26C4-BD2C03C5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3EA7619-AEE5-6B3D-C9DB-E99130D75F0D}"/>
              </a:ext>
            </a:extLst>
          </p:cNvPr>
          <p:cNvSpPr/>
          <p:nvPr/>
        </p:nvSpPr>
        <p:spPr>
          <a:xfrm>
            <a:off x="3336324" y="4715476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208D5-B6B0-4724-10D0-DC7D8E5F756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0B35A0-C112-7465-FA2F-AECE817797F5}"/>
              </a:ext>
            </a:extLst>
          </p:cNvPr>
          <p:cNvSpPr txBox="1"/>
          <p:nvPr/>
        </p:nvSpPr>
        <p:spPr>
          <a:xfrm>
            <a:off x="-90535" y="1851645"/>
            <a:ext cx="409899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B32991-1110-A36F-BFD0-E43C9E8F794F}"/>
              </a:ext>
            </a:extLst>
          </p:cNvPr>
          <p:cNvSpPr txBox="1"/>
          <p:nvPr/>
        </p:nvSpPr>
        <p:spPr>
          <a:xfrm>
            <a:off x="585419" y="1480903"/>
            <a:ext cx="729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Sustainable Development Goal</a:t>
            </a:r>
          </a:p>
        </p:txBody>
      </p:sp>
      <p:pic>
        <p:nvPicPr>
          <p:cNvPr id="3" name="Picture 2" descr="The Eye, New World Order and Climate Action: Explained">
            <a:extLst>
              <a:ext uri="{FF2B5EF4-FFF2-40B4-BE49-F238E27FC236}">
                <a16:creationId xmlns:a16="http://schemas.microsoft.com/office/drawing/2014/main" id="{5C712257-2405-DA5A-0376-557414AA2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1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18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55A9D-AF4A-A710-FBF5-4B6F8CC4C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175242-BBFE-EBE2-3A36-99F821C9C1EC}"/>
              </a:ext>
            </a:extLst>
          </p:cNvPr>
          <p:cNvSpPr txBox="1"/>
          <p:nvPr/>
        </p:nvSpPr>
        <p:spPr>
          <a:xfrm>
            <a:off x="2712927" y="-1228441"/>
            <a:ext cx="4098993" cy="1540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.1</a:t>
            </a:r>
          </a:p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.2</a:t>
            </a:r>
          </a:p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.3</a:t>
            </a:r>
          </a:p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.a</a:t>
            </a:r>
          </a:p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.b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BFFBA2-81AB-D185-15A5-A5473610969F}"/>
              </a:ext>
            </a:extLst>
          </p:cNvPr>
          <p:cNvGrpSpPr/>
          <p:nvPr/>
        </p:nvGrpSpPr>
        <p:grpSpPr>
          <a:xfrm>
            <a:off x="6425255" y="-735579"/>
            <a:ext cx="5029050" cy="14437964"/>
            <a:chOff x="6886188" y="2329543"/>
            <a:chExt cx="5029050" cy="1443796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FFEFE00-C6DB-FB51-D7D3-B1E85948DC1F}"/>
                </a:ext>
              </a:extLst>
            </p:cNvPr>
            <p:cNvSpPr/>
            <p:nvPr/>
          </p:nvSpPr>
          <p:spPr>
            <a:xfrm>
              <a:off x="6886189" y="2329543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Integrate 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5E188B6-7723-1863-07D9-64854CC4BF61}"/>
                </a:ext>
              </a:extLst>
            </p:cNvPr>
            <p:cNvSpPr/>
            <p:nvPr/>
          </p:nvSpPr>
          <p:spPr>
            <a:xfrm>
              <a:off x="6963739" y="5443106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2800" b="0" i="0" dirty="0">
                  <a:solidFill>
                    <a:schemeClr val="tx1"/>
                  </a:solidFill>
                  <a:effectLst/>
                  <a:latin typeface="HP Simplified Jpan" panose="020B0500000000000000" pitchFamily="34" charset="-128"/>
                  <a:ea typeface="HP Simplified Jpan" panose="020B0500000000000000" pitchFamily="34" charset="-128"/>
                </a:rPr>
                <a:t>INTEGRATE</a:t>
              </a:r>
            </a:p>
            <a:p>
              <a:pPr algn="ctr">
                <a:spcBef>
                  <a:spcPts val="600"/>
                </a:spcBef>
              </a:pPr>
              <a:r>
                <a:rPr lang="en-US" b="0" i="0" dirty="0">
                  <a:solidFill>
                    <a:schemeClr val="tx1"/>
                  </a:solidFill>
                  <a:effectLst/>
                  <a:latin typeface="HP Simplified Jpan" panose="020B0500000000000000" pitchFamily="34" charset="-128"/>
                  <a:ea typeface="HP Simplified Jpan" panose="020B0500000000000000" pitchFamily="34" charset="-128"/>
                </a:rPr>
                <a:t>climate change measures into national policies, strategies and planning.</a:t>
              </a:r>
              <a:endParaRPr lang="en-IN" dirty="0">
                <a:solidFill>
                  <a:schemeClr val="tx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96378E-2094-12D4-2E4C-BAF50D8A89D4}"/>
                </a:ext>
              </a:extLst>
            </p:cNvPr>
            <p:cNvSpPr/>
            <p:nvPr/>
          </p:nvSpPr>
          <p:spPr>
            <a:xfrm>
              <a:off x="6963739" y="8516017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70E0507-BEAA-5955-3A56-9F7015A84961}"/>
                </a:ext>
              </a:extLst>
            </p:cNvPr>
            <p:cNvSpPr/>
            <p:nvPr/>
          </p:nvSpPr>
          <p:spPr>
            <a:xfrm>
              <a:off x="6886188" y="11542305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7CBBA0C-200B-CA88-5D64-E33352C1E176}"/>
                </a:ext>
              </a:extLst>
            </p:cNvPr>
            <p:cNvSpPr/>
            <p:nvPr/>
          </p:nvSpPr>
          <p:spPr>
            <a:xfrm>
              <a:off x="6886189" y="14568593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FF2A6C0-C34F-AF5C-38E6-BEF2F78B3A85}"/>
              </a:ext>
            </a:extLst>
          </p:cNvPr>
          <p:cNvSpPr/>
          <p:nvPr/>
        </p:nvSpPr>
        <p:spPr>
          <a:xfrm>
            <a:off x="3336324" y="0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2F109-7F51-D90C-DDE7-8E43B46D9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0D9F09-59A9-526C-8DA3-D7A880653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ECD9CF7-0D30-3785-406B-686313AC86F1}"/>
              </a:ext>
            </a:extLst>
          </p:cNvPr>
          <p:cNvSpPr/>
          <p:nvPr/>
        </p:nvSpPr>
        <p:spPr>
          <a:xfrm>
            <a:off x="3336324" y="4715476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D1AD4-6B16-BCA0-584F-324F3DA5B5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0E8711-B1CB-B0E2-9D27-FFF6727A9BF1}"/>
              </a:ext>
            </a:extLst>
          </p:cNvPr>
          <p:cNvSpPr txBox="1"/>
          <p:nvPr/>
        </p:nvSpPr>
        <p:spPr>
          <a:xfrm>
            <a:off x="-90535" y="1851645"/>
            <a:ext cx="409899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2C8466-3578-EB13-851F-48BC5E23B7E3}"/>
              </a:ext>
            </a:extLst>
          </p:cNvPr>
          <p:cNvSpPr txBox="1"/>
          <p:nvPr/>
        </p:nvSpPr>
        <p:spPr>
          <a:xfrm>
            <a:off x="585419" y="1480903"/>
            <a:ext cx="729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Sustainable Development Goal</a:t>
            </a:r>
          </a:p>
        </p:txBody>
      </p:sp>
      <p:pic>
        <p:nvPicPr>
          <p:cNvPr id="5" name="Picture 2" descr="The Eye, New World Order and Climate Action: Explained">
            <a:extLst>
              <a:ext uri="{FF2B5EF4-FFF2-40B4-BE49-F238E27FC236}">
                <a16:creationId xmlns:a16="http://schemas.microsoft.com/office/drawing/2014/main" id="{D6D46D91-481A-77A4-56D0-99021C32E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95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2E9E6-E2ED-508F-7321-7EA5D7845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D16578-5F3A-342E-E6CA-05734AE55045}"/>
              </a:ext>
            </a:extLst>
          </p:cNvPr>
          <p:cNvSpPr txBox="1"/>
          <p:nvPr/>
        </p:nvSpPr>
        <p:spPr>
          <a:xfrm>
            <a:off x="2712927" y="-4212267"/>
            <a:ext cx="4098993" cy="1540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.1</a:t>
            </a:r>
          </a:p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.2</a:t>
            </a:r>
          </a:p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.3</a:t>
            </a:r>
          </a:p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.a</a:t>
            </a:r>
          </a:p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.b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4EC06F-C907-FF82-EA7A-FEFB934F9A92}"/>
              </a:ext>
            </a:extLst>
          </p:cNvPr>
          <p:cNvGrpSpPr/>
          <p:nvPr/>
        </p:nvGrpSpPr>
        <p:grpSpPr>
          <a:xfrm>
            <a:off x="6425255" y="-3791597"/>
            <a:ext cx="5029050" cy="14437964"/>
            <a:chOff x="6886188" y="2329543"/>
            <a:chExt cx="5029050" cy="1443796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6BB41D5-5568-D7EE-42A9-067A733CE898}"/>
                </a:ext>
              </a:extLst>
            </p:cNvPr>
            <p:cNvSpPr/>
            <p:nvPr/>
          </p:nvSpPr>
          <p:spPr>
            <a:xfrm>
              <a:off x="6886189" y="2329543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Integrate 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3637587-7140-CB8A-ACE3-3CA68878449A}"/>
                </a:ext>
              </a:extLst>
            </p:cNvPr>
            <p:cNvSpPr/>
            <p:nvPr/>
          </p:nvSpPr>
          <p:spPr>
            <a:xfrm>
              <a:off x="6963739" y="5443106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2F5FBF4-D9DF-66BD-2B22-B42D771F5E5D}"/>
                </a:ext>
              </a:extLst>
            </p:cNvPr>
            <p:cNvSpPr/>
            <p:nvPr/>
          </p:nvSpPr>
          <p:spPr>
            <a:xfrm>
              <a:off x="6963739" y="8516017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2800" b="0" i="0" dirty="0">
                  <a:solidFill>
                    <a:schemeClr val="tx1"/>
                  </a:solidFill>
                  <a:effectLst/>
                  <a:latin typeface="HP Simplified Jpan" panose="020B0500000000000000" pitchFamily="34" charset="-128"/>
                  <a:ea typeface="HP Simplified Jpan" panose="020B0500000000000000" pitchFamily="34" charset="-128"/>
                </a:rPr>
                <a:t>IMPROVE</a:t>
              </a:r>
            </a:p>
            <a:p>
              <a:pPr algn="ctr">
                <a:spcBef>
                  <a:spcPts val="600"/>
                </a:spcBef>
              </a:pPr>
              <a:r>
                <a:rPr lang="en-US" b="0" i="0" dirty="0">
                  <a:solidFill>
                    <a:schemeClr val="tx1"/>
                  </a:solidFill>
                  <a:effectLst/>
                  <a:latin typeface="HP Simplified Jpan" panose="020B0500000000000000" pitchFamily="34" charset="-128"/>
                  <a:ea typeface="HP Simplified Jpan" panose="020B0500000000000000" pitchFamily="34" charset="-128"/>
                </a:rPr>
                <a:t>education, awareness-raising and human and institutional capacity on climate change mitigation, adaptation, impact reduction and early warning.</a:t>
              </a:r>
              <a:endParaRPr lang="en-IN" dirty="0">
                <a:solidFill>
                  <a:schemeClr val="tx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3F200D5-8539-880A-19F1-338D68504E0E}"/>
                </a:ext>
              </a:extLst>
            </p:cNvPr>
            <p:cNvSpPr/>
            <p:nvPr/>
          </p:nvSpPr>
          <p:spPr>
            <a:xfrm>
              <a:off x="6886188" y="11542305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AC5BCF1-B8CC-5180-2857-8ECD07355BF2}"/>
                </a:ext>
              </a:extLst>
            </p:cNvPr>
            <p:cNvSpPr/>
            <p:nvPr/>
          </p:nvSpPr>
          <p:spPr>
            <a:xfrm>
              <a:off x="6886189" y="14568593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DE57DAB-49AE-5767-CBA1-8201CDF48325}"/>
              </a:ext>
            </a:extLst>
          </p:cNvPr>
          <p:cNvSpPr/>
          <p:nvPr/>
        </p:nvSpPr>
        <p:spPr>
          <a:xfrm>
            <a:off x="3336324" y="0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0E8B4C-BE05-1020-7A7E-9791C1237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C14F13-635C-A85F-3B0A-44F62EE20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A97F80C-971E-EA06-F699-B08457BF929E}"/>
              </a:ext>
            </a:extLst>
          </p:cNvPr>
          <p:cNvSpPr/>
          <p:nvPr/>
        </p:nvSpPr>
        <p:spPr>
          <a:xfrm>
            <a:off x="3336324" y="4715476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DCED5-2F5E-B072-8055-21F92159CD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E31EC6-927D-9CDE-FA33-E89FE74B75B0}"/>
              </a:ext>
            </a:extLst>
          </p:cNvPr>
          <p:cNvSpPr txBox="1"/>
          <p:nvPr/>
        </p:nvSpPr>
        <p:spPr>
          <a:xfrm>
            <a:off x="-90535" y="1851645"/>
            <a:ext cx="409899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63A9B-7C15-34A7-A4A0-B9032244D2EF}"/>
              </a:ext>
            </a:extLst>
          </p:cNvPr>
          <p:cNvSpPr txBox="1"/>
          <p:nvPr/>
        </p:nvSpPr>
        <p:spPr>
          <a:xfrm>
            <a:off x="585419" y="1480903"/>
            <a:ext cx="729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Sustainable Development Goal</a:t>
            </a:r>
          </a:p>
        </p:txBody>
      </p:sp>
      <p:pic>
        <p:nvPicPr>
          <p:cNvPr id="5" name="Picture 2" descr="The Eye, New World Order and Climate Action: Explained">
            <a:extLst>
              <a:ext uri="{FF2B5EF4-FFF2-40B4-BE49-F238E27FC236}">
                <a16:creationId xmlns:a16="http://schemas.microsoft.com/office/drawing/2014/main" id="{DEDB827B-02E7-5539-61F5-634710236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1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36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1EB1F-2F42-7119-4345-BCE8A881D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4B3B4DC-55E7-46FA-6B1D-6689912D6FA8}"/>
              </a:ext>
            </a:extLst>
          </p:cNvPr>
          <p:cNvSpPr txBox="1"/>
          <p:nvPr/>
        </p:nvSpPr>
        <p:spPr>
          <a:xfrm>
            <a:off x="2712927" y="-7268300"/>
            <a:ext cx="4098993" cy="1540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.1</a:t>
            </a:r>
          </a:p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.2</a:t>
            </a:r>
          </a:p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.3</a:t>
            </a:r>
          </a:p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.a</a:t>
            </a:r>
          </a:p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.b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E5D6BB-0795-F2FD-418A-52FF4F192F73}"/>
              </a:ext>
            </a:extLst>
          </p:cNvPr>
          <p:cNvGrpSpPr/>
          <p:nvPr/>
        </p:nvGrpSpPr>
        <p:grpSpPr>
          <a:xfrm>
            <a:off x="6425255" y="-6753787"/>
            <a:ext cx="5029050" cy="14437964"/>
            <a:chOff x="6886188" y="2329543"/>
            <a:chExt cx="5029050" cy="1443796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0744F32-24DF-4901-36E2-10BA173045E9}"/>
                </a:ext>
              </a:extLst>
            </p:cNvPr>
            <p:cNvSpPr/>
            <p:nvPr/>
          </p:nvSpPr>
          <p:spPr>
            <a:xfrm>
              <a:off x="6886189" y="2329543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Integrate 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922167B-E8E5-11DE-D8B4-1653F43FBA47}"/>
                </a:ext>
              </a:extLst>
            </p:cNvPr>
            <p:cNvSpPr/>
            <p:nvPr/>
          </p:nvSpPr>
          <p:spPr>
            <a:xfrm>
              <a:off x="6963739" y="5443106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784F015-9788-6954-7971-A712199CF0EC}"/>
                </a:ext>
              </a:extLst>
            </p:cNvPr>
            <p:cNvSpPr/>
            <p:nvPr/>
          </p:nvSpPr>
          <p:spPr>
            <a:xfrm>
              <a:off x="6963739" y="8516017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73A6A15-1D5C-99F1-C978-AB759E6815DF}"/>
                </a:ext>
              </a:extLst>
            </p:cNvPr>
            <p:cNvSpPr/>
            <p:nvPr/>
          </p:nvSpPr>
          <p:spPr>
            <a:xfrm>
              <a:off x="6886188" y="11542305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2800" b="0" i="0" dirty="0">
                  <a:solidFill>
                    <a:schemeClr val="tx1"/>
                  </a:solidFill>
                  <a:effectLst/>
                  <a:latin typeface="HP Simplified Jpan" panose="020B0500000000000000" pitchFamily="34" charset="-128"/>
                  <a:ea typeface="HP Simplified Jpan" panose="020B0500000000000000" pitchFamily="34" charset="-128"/>
                </a:rPr>
                <a:t>IMPLEMENT</a:t>
              </a:r>
            </a:p>
            <a:p>
              <a:pPr algn="ctr">
                <a:spcBef>
                  <a:spcPts val="600"/>
                </a:spcBef>
              </a:pPr>
              <a:r>
                <a:rPr lang="en-US" b="0" i="0" dirty="0">
                  <a:solidFill>
                    <a:schemeClr val="tx1"/>
                  </a:solidFill>
                  <a:effectLst/>
                  <a:latin typeface="HP Simplified Jpan" panose="020B0500000000000000" pitchFamily="34" charset="-128"/>
                  <a:ea typeface="HP Simplified Jpan" panose="020B0500000000000000" pitchFamily="34" charset="-128"/>
                </a:rPr>
                <a:t>the commitment undertaken by developed-country parties to the United Nations Framework Convention on Climate Change to a goal of mobilizing jointly $100 billion annually by 2020.</a:t>
              </a:r>
              <a:endParaRPr lang="en-IN" dirty="0">
                <a:solidFill>
                  <a:schemeClr val="tx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B378FC8-8FC3-6F98-5840-CE65861D69E7}"/>
                </a:ext>
              </a:extLst>
            </p:cNvPr>
            <p:cNvSpPr/>
            <p:nvPr/>
          </p:nvSpPr>
          <p:spPr>
            <a:xfrm>
              <a:off x="6886189" y="14568593"/>
              <a:ext cx="4951499" cy="2198914"/>
            </a:xfrm>
            <a:prstGeom prst="roundRect">
              <a:avLst/>
            </a:prstGeom>
            <a:grpFill/>
            <a:ln>
              <a:solidFill>
                <a:srgbClr val="66FF66">
                  <a:alpha val="4117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EB6DF0F-3268-1D15-08FC-6D02529916DD}"/>
              </a:ext>
            </a:extLst>
          </p:cNvPr>
          <p:cNvSpPr/>
          <p:nvPr/>
        </p:nvSpPr>
        <p:spPr>
          <a:xfrm>
            <a:off x="3336324" y="0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E0EBD7-996C-E6BE-E05F-8AB83B5C4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" y="315437"/>
            <a:ext cx="3315097" cy="94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A52C66-32E7-0D8E-FBA7-30757EDA6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135" y="465195"/>
            <a:ext cx="2295845" cy="6477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B10463F-A22E-8835-58CA-8136D015B0BB}"/>
              </a:ext>
            </a:extLst>
          </p:cNvPr>
          <p:cNvSpPr/>
          <p:nvPr/>
        </p:nvSpPr>
        <p:spPr>
          <a:xfrm>
            <a:off x="3336324" y="4715476"/>
            <a:ext cx="8855676" cy="215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F4AEB-98CF-E60F-82CC-992C8D7B655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830" r="14124" b="26628"/>
          <a:stretch/>
        </p:blipFill>
        <p:spPr>
          <a:xfrm>
            <a:off x="3636576" y="1112985"/>
            <a:ext cx="4918848" cy="4637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5D2438-00B1-0DAB-7AAE-AFAD607C291A}"/>
              </a:ext>
            </a:extLst>
          </p:cNvPr>
          <p:cNvSpPr txBox="1"/>
          <p:nvPr/>
        </p:nvSpPr>
        <p:spPr>
          <a:xfrm>
            <a:off x="-90535" y="1851645"/>
            <a:ext cx="409899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900" dirty="0"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49D55-9CA6-E325-3057-A9FBD4DE77A0}"/>
              </a:ext>
            </a:extLst>
          </p:cNvPr>
          <p:cNvSpPr txBox="1"/>
          <p:nvPr/>
        </p:nvSpPr>
        <p:spPr>
          <a:xfrm>
            <a:off x="585419" y="1480903"/>
            <a:ext cx="729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6">
                    <a:lumMod val="75000"/>
                  </a:schemeClr>
                </a:solidFill>
                <a:latin typeface="Britannic Bold" panose="020B09030607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Sustainable Development Goal</a:t>
            </a:r>
          </a:p>
        </p:txBody>
      </p:sp>
      <p:pic>
        <p:nvPicPr>
          <p:cNvPr id="5" name="Picture 2" descr="The Eye, New World Order and Climate Action: Explained">
            <a:extLst>
              <a:ext uri="{FF2B5EF4-FFF2-40B4-BE49-F238E27FC236}">
                <a16:creationId xmlns:a16="http://schemas.microsoft.com/office/drawing/2014/main" id="{A9F94E2C-B7A9-9092-2CDC-C8A340711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2" y="5595258"/>
            <a:ext cx="1590233" cy="94730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424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2049</Words>
  <Application>Microsoft Office PowerPoint</Application>
  <PresentationFormat>Widescreen</PresentationFormat>
  <Paragraphs>352</Paragraphs>
  <Slides>58</Slides>
  <Notes>50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HP Simplified Jpan</vt:lpstr>
      <vt:lpstr>Aptos Display</vt:lpstr>
      <vt:lpstr>Arial</vt:lpstr>
      <vt:lpstr>Bahnschrift SemiBold Condensed</vt:lpstr>
      <vt:lpstr>Britannic Bold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Arya Hariharan</dc:creator>
  <cp:lastModifiedBy>Arya Hariharan</cp:lastModifiedBy>
  <cp:revision>2</cp:revision>
  <dcterms:created xsi:type="dcterms:W3CDTF">2025-01-13T06:31:21Z</dcterms:created>
  <dcterms:modified xsi:type="dcterms:W3CDTF">2025-01-31T04:08:27Z</dcterms:modified>
</cp:coreProperties>
</file>